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4" r:id="rId4"/>
  </p:sldMasterIdLst>
  <p:notesMasterIdLst>
    <p:notesMasterId r:id="rId25"/>
  </p:notesMasterIdLst>
  <p:handoutMasterIdLst>
    <p:handoutMasterId r:id="rId26"/>
  </p:handoutMasterIdLst>
  <p:sldIdLst>
    <p:sldId id="256" r:id="rId5"/>
    <p:sldId id="383" r:id="rId6"/>
    <p:sldId id="342" r:id="rId7"/>
    <p:sldId id="450" r:id="rId8"/>
    <p:sldId id="257" r:id="rId9"/>
    <p:sldId id="484" r:id="rId10"/>
    <p:sldId id="424" r:id="rId11"/>
    <p:sldId id="481" r:id="rId12"/>
    <p:sldId id="488" r:id="rId13"/>
    <p:sldId id="480" r:id="rId14"/>
    <p:sldId id="483" r:id="rId15"/>
    <p:sldId id="274" r:id="rId16"/>
    <p:sldId id="428" r:id="rId17"/>
    <p:sldId id="477" r:id="rId18"/>
    <p:sldId id="487" r:id="rId19"/>
    <p:sldId id="340" r:id="rId20"/>
    <p:sldId id="426" r:id="rId21"/>
    <p:sldId id="338" r:id="rId22"/>
    <p:sldId id="482" r:id="rId23"/>
    <p:sldId id="33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144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725" autoAdjust="0"/>
  </p:normalViewPr>
  <p:slideViewPr>
    <p:cSldViewPr snapToGrid="0">
      <p:cViewPr varScale="1">
        <p:scale>
          <a:sx n="107" d="100"/>
          <a:sy n="107" d="100"/>
        </p:scale>
        <p:origin x="354" y="10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48" d="100"/>
          <a:sy n="48" d="100"/>
        </p:scale>
        <p:origin x="1836"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47A63F-9D06-479D-A04D-717692D4326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51F70DC-6EDE-457C-B55A-39AC7DE41A3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87C06C4-C5A6-48FB-97F5-B20A44F857E9}" type="datetimeFigureOut">
              <a:rPr lang="en-US" smtClean="0"/>
              <a:t>12/10/2024</a:t>
            </a:fld>
            <a:endParaRPr lang="en-US"/>
          </a:p>
        </p:txBody>
      </p:sp>
      <p:sp>
        <p:nvSpPr>
          <p:cNvPr id="4" name="Footer Placeholder 3">
            <a:extLst>
              <a:ext uri="{FF2B5EF4-FFF2-40B4-BE49-F238E27FC236}">
                <a16:creationId xmlns:a16="http://schemas.microsoft.com/office/drawing/2014/main" id="{146987CF-42F5-4BB0-AD0D-1D64C359446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2368FB4-296C-4F8C-BFA3-D7C3AD617B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555657-0A12-495F-9FFA-D8F7554E7C39}" type="slidenum">
              <a:rPr lang="en-US" smtClean="0"/>
              <a:t>‹#›</a:t>
            </a:fld>
            <a:endParaRPr lang="en-US"/>
          </a:p>
        </p:txBody>
      </p:sp>
    </p:spTree>
    <p:extLst>
      <p:ext uri="{BB962C8B-B14F-4D97-AF65-F5344CB8AC3E}">
        <p14:creationId xmlns:p14="http://schemas.microsoft.com/office/powerpoint/2010/main" val="17664322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F2B2CC-0155-4E5E-A890-531D58ADF5B2}" type="datetimeFigureOut">
              <a:rPr lang="en-US" smtClean="0"/>
              <a:t>12/10/2024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780FBB-F712-42E7-8C2F-226D98798B3F}" type="slidenum">
              <a:rPr lang="en-US" smtClean="0"/>
              <a:t>‹#›</a:t>
            </a:fld>
            <a:endParaRPr lang="en-US"/>
          </a:p>
        </p:txBody>
      </p:sp>
    </p:spTree>
    <p:extLst>
      <p:ext uri="{BB962C8B-B14F-4D97-AF65-F5344CB8AC3E}">
        <p14:creationId xmlns:p14="http://schemas.microsoft.com/office/powerpoint/2010/main" val="2567153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12</a:t>
            </a:fld>
            <a:endParaRPr lang="en-US"/>
          </a:p>
        </p:txBody>
      </p:sp>
    </p:spTree>
    <p:extLst>
      <p:ext uri="{BB962C8B-B14F-4D97-AF65-F5344CB8AC3E}">
        <p14:creationId xmlns:p14="http://schemas.microsoft.com/office/powerpoint/2010/main" val="27622386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3FB0C32-F044-4939-92E4-8BA39B7A391A}"/>
              </a:ext>
              <a:ext uri="{C183D7F6-B498-43B3-948B-1728B52AA6E4}">
                <adec:decorative xmlns:adec="http://schemas.microsoft.com/office/drawing/2017/decorative" xmlns="" val="1"/>
              </a:ext>
            </a:extLst>
          </p:cNvPr>
          <p:cNvSpPr/>
          <p:nvPr userDrawn="1"/>
        </p:nvSpPr>
        <p:spPr>
          <a:xfrm>
            <a:off x="3050" y="-66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584BE8A-3E34-4967-9E7C-13EC8F6A990A}"/>
              </a:ext>
              <a:ext uri="{C183D7F6-B498-43B3-948B-1728B52AA6E4}">
                <adec:decorative xmlns:adec="http://schemas.microsoft.com/office/drawing/2017/decorative" xmlns="" val="1"/>
              </a:ext>
            </a:extLst>
          </p:cNvPr>
          <p:cNvSpPr/>
          <p:nvPr userDrawn="1"/>
        </p:nvSpPr>
        <p:spPr>
          <a:xfrm>
            <a:off x="3050" y="-663"/>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9BFF676-EC35-4FFD-8894-CA4F2830700A}"/>
              </a:ext>
              <a:ext uri="{C183D7F6-B498-43B3-948B-1728B52AA6E4}">
                <adec:decorative xmlns:adec="http://schemas.microsoft.com/office/drawing/2017/decorative" xmlns="" val="1"/>
              </a:ext>
            </a:extLst>
          </p:cNvPr>
          <p:cNvSpPr/>
          <p:nvPr userDrawn="1"/>
        </p:nvSpPr>
        <p:spPr>
          <a:xfrm>
            <a:off x="3050" y="0"/>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32DA1557-E095-4C82-B659-3AF550080BB1}"/>
              </a:ext>
              <a:ext uri="{C183D7F6-B498-43B3-948B-1728B52AA6E4}">
                <adec:decorative xmlns:adec="http://schemas.microsoft.com/office/drawing/2017/decorative" xmlns="" val="1"/>
              </a:ext>
            </a:extLst>
          </p:cNvPr>
          <p:cNvSpPr/>
          <p:nvPr userDrawn="1"/>
        </p:nvSpPr>
        <p:spPr>
          <a:xfrm rot="16200000">
            <a:off x="2746250" y="-663"/>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9F34E5EF-94D7-4AE0-BDD1-81A3ECDE614C}"/>
              </a:ext>
              <a:ext uri="{C183D7F6-B498-43B3-948B-1728B52AA6E4}">
                <adec:decorative xmlns:adec="http://schemas.microsoft.com/office/drawing/2017/decorative" xmlns="" val="1"/>
              </a:ext>
            </a:extLst>
          </p:cNvPr>
          <p:cNvSpPr/>
          <p:nvPr userDrawn="1"/>
        </p:nvSpPr>
        <p:spPr>
          <a:xfrm rot="16200000">
            <a:off x="77040" y="1193411"/>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D829E57E-3199-4AAA-B2D5-F93264FDA0B5}"/>
              </a:ext>
              <a:ext uri="{C183D7F6-B498-43B3-948B-1728B52AA6E4}">
                <adec:decorative xmlns:adec="http://schemas.microsoft.com/office/drawing/2017/decorative" xmlns="" val="1"/>
              </a:ext>
            </a:extLst>
          </p:cNvPr>
          <p:cNvSpPr/>
          <p:nvPr userDrawn="1"/>
        </p:nvSpPr>
        <p:spPr>
          <a:xfrm rot="16200000">
            <a:off x="6442672" y="193606"/>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Tag=CustomerPhoto&#10;Crop=1&#10;Align=N/A">
            <a:extLst>
              <a:ext uri="{FF2B5EF4-FFF2-40B4-BE49-F238E27FC236}">
                <a16:creationId xmlns:a16="http://schemas.microsoft.com/office/drawing/2014/main" id="{8A791822-0971-4E61-A5E4-9AAD258F58E3}"/>
              </a:ext>
            </a:extLst>
          </p:cNvPr>
          <p:cNvPicPr>
            <a:picLocks/>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3048" y="-663"/>
            <a:ext cx="12188952" cy="6858000"/>
          </a:xfrm>
          <a:prstGeom prst="rect">
            <a:avLst/>
          </a:prstGeom>
        </p:spPr>
      </p:pic>
      <p:sp>
        <p:nvSpPr>
          <p:cNvPr id="18" name="Title 1">
            <a:extLst>
              <a:ext uri="{FF2B5EF4-FFF2-40B4-BE49-F238E27FC236}">
                <a16:creationId xmlns:a16="http://schemas.microsoft.com/office/drawing/2014/main" id="{B86D7D99-F789-4EDA-861D-B6B994F05F1D}"/>
              </a:ext>
            </a:extLst>
          </p:cNvPr>
          <p:cNvSpPr>
            <a:spLocks noGrp="1"/>
          </p:cNvSpPr>
          <p:nvPr>
            <p:ph type="ctrTitle"/>
          </p:nvPr>
        </p:nvSpPr>
        <p:spPr>
          <a:xfrm>
            <a:off x="1527050" y="1121700"/>
            <a:ext cx="9144000" cy="2387600"/>
          </a:xfrm>
        </p:spPr>
        <p:txBody>
          <a:bodyPr/>
          <a:lstStyle>
            <a:lvl1pPr algn="ctr">
              <a:defRPr>
                <a:solidFill>
                  <a:schemeClr val="bg1"/>
                </a:solidFill>
              </a:defRPr>
            </a:lvl1pPr>
          </a:lstStyle>
          <a:p>
            <a:r>
              <a:rPr lang="en-US">
                <a:solidFill>
                  <a:srgbClr val="FFFFFF"/>
                </a:solidFill>
                <a:effectLst>
                  <a:outerShdw blurRad="38100" dist="38100" dir="2700000" algn="tl">
                    <a:srgbClr val="000000">
                      <a:alpha val="43137"/>
                    </a:srgbClr>
                  </a:outerShdw>
                </a:effectLst>
                <a:ea typeface="Cambria" panose="02040503050406030204" pitchFamily="18" charset="0"/>
                <a:cs typeface="Sabon Next LT" panose="020B0502040204020203" pitchFamily="2" charset="0"/>
              </a:rPr>
              <a:t>Click to edit Master title style</a:t>
            </a:r>
            <a:endParaRPr lang="en-US" dirty="0">
              <a:solidFill>
                <a:srgbClr val="FFFFFF"/>
              </a:solidFill>
              <a:effectLst>
                <a:outerShdw blurRad="38100" dist="38100" dir="2700000" algn="tl">
                  <a:srgbClr val="000000">
                    <a:alpha val="43137"/>
                  </a:srgbClr>
                </a:outerShdw>
              </a:effectLst>
              <a:ea typeface="Cambria" panose="02040503050406030204" pitchFamily="18" charset="0"/>
              <a:cs typeface="Sabon Next LT" panose="020B0502040204020203" pitchFamily="2" charset="0"/>
            </a:endParaRPr>
          </a:p>
        </p:txBody>
      </p:sp>
      <p:sp>
        <p:nvSpPr>
          <p:cNvPr id="20" name="Text Placeholder 12">
            <a:extLst>
              <a:ext uri="{FF2B5EF4-FFF2-40B4-BE49-F238E27FC236}">
                <a16:creationId xmlns:a16="http://schemas.microsoft.com/office/drawing/2014/main" id="{2B39487B-EA73-4D7B-93AA-D63B49F4DA7F}"/>
              </a:ext>
            </a:extLst>
          </p:cNvPr>
          <p:cNvSpPr>
            <a:spLocks noGrp="1"/>
          </p:cNvSpPr>
          <p:nvPr>
            <p:ph type="body" sz="quarter" idx="15"/>
          </p:nvPr>
        </p:nvSpPr>
        <p:spPr>
          <a:xfrm>
            <a:off x="1527050" y="3600450"/>
            <a:ext cx="9144000" cy="2451100"/>
          </a:xfrm>
        </p:spPr>
        <p:txBody>
          <a:bodyPr>
            <a:normAutofit/>
          </a:bodyPr>
          <a:lstStyle>
            <a:lvl1pPr marL="0" indent="0" algn="ctr">
              <a:buNone/>
              <a:defRPr sz="2800">
                <a:solidFill>
                  <a:schemeClr val="bg1"/>
                </a:solidFill>
                <a:effectLst/>
                <a:latin typeface="+mn-lt"/>
              </a:defRPr>
            </a:lvl1pPr>
          </a:lstStyle>
          <a:p>
            <a:pPr lvl="0"/>
            <a:r>
              <a:rPr lang="en-US"/>
              <a:t>Click to edit Master text styles</a:t>
            </a:r>
          </a:p>
        </p:txBody>
      </p:sp>
    </p:spTree>
    <p:extLst>
      <p:ext uri="{BB962C8B-B14F-4D97-AF65-F5344CB8AC3E}">
        <p14:creationId xmlns:p14="http://schemas.microsoft.com/office/powerpoint/2010/main" val="11555448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r>
              <a:rPr lang="en-US"/>
              <a:t>3/1/20XX</a:t>
            </a:r>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
        <p:nvSpPr>
          <p:cNvPr id="6" name="Title 1">
            <a:extLst>
              <a:ext uri="{FF2B5EF4-FFF2-40B4-BE49-F238E27FC236}">
                <a16:creationId xmlns:a16="http://schemas.microsoft.com/office/drawing/2014/main" id="{673294AE-7408-47DB-898D-41F8C069B42E}"/>
              </a:ext>
            </a:extLst>
          </p:cNvPr>
          <p:cNvSpPr>
            <a:spLocks noGrp="1"/>
          </p:cNvSpPr>
          <p:nvPr>
            <p:ph type="title"/>
          </p:nvPr>
        </p:nvSpPr>
        <p:spPr>
          <a:xfrm>
            <a:off x="841248" y="857251"/>
            <a:ext cx="6156051" cy="2076450"/>
          </a:xfrm>
        </p:spPr>
        <p:txBody>
          <a:bodyPr anchor="b">
            <a:normAutofit/>
          </a:bodyPr>
          <a:lstStyle/>
          <a:p>
            <a:r>
              <a:rPr lang="en-US" sz="4400">
                <a:gradFill flip="none" rotWithShape="1">
                  <a:gsLst>
                    <a:gs pos="0">
                      <a:schemeClr val="accent5">
                        <a:alpha val="70000"/>
                      </a:schemeClr>
                    </a:gs>
                    <a:gs pos="100000">
                      <a:schemeClr val="accent1">
                        <a:alpha val="70000"/>
                      </a:schemeClr>
                    </a:gs>
                  </a:gsLst>
                  <a:lin ang="0" scaled="1"/>
                  <a:tileRect/>
                </a:gradFill>
              </a:rPr>
              <a:t>Click to edit Master title style</a:t>
            </a:r>
            <a:endParaRPr lang="en-US" sz="4400" dirty="0">
              <a:gradFill flip="none" rotWithShape="1">
                <a:gsLst>
                  <a:gs pos="0">
                    <a:schemeClr val="accent5">
                      <a:alpha val="70000"/>
                    </a:schemeClr>
                  </a:gs>
                  <a:gs pos="100000">
                    <a:schemeClr val="accent1">
                      <a:alpha val="70000"/>
                    </a:schemeClr>
                  </a:gs>
                </a:gsLst>
                <a:lin ang="0" scaled="1"/>
                <a:tileRect/>
              </a:gradFill>
            </a:endParaRPr>
          </a:p>
        </p:txBody>
      </p:sp>
      <p:sp>
        <p:nvSpPr>
          <p:cNvPr id="7" name="Content Placeholder 2">
            <a:extLst>
              <a:ext uri="{FF2B5EF4-FFF2-40B4-BE49-F238E27FC236}">
                <a16:creationId xmlns:a16="http://schemas.microsoft.com/office/drawing/2014/main" id="{E973052A-4118-4E04-81F8-A44EC172FE46}"/>
              </a:ext>
            </a:extLst>
          </p:cNvPr>
          <p:cNvSpPr>
            <a:spLocks noGrp="1"/>
          </p:cNvSpPr>
          <p:nvPr>
            <p:ph idx="1"/>
          </p:nvPr>
        </p:nvSpPr>
        <p:spPr>
          <a:xfrm>
            <a:off x="841247" y="3190875"/>
            <a:ext cx="6156052" cy="2986087"/>
          </a:xfrm>
        </p:spPr>
        <p:txBody>
          <a:bodyPr>
            <a:normAutofit/>
          </a:bodyPr>
          <a:lstStyle>
            <a:lvl1pPr marL="0" indent="0">
              <a:buNone/>
              <a:defRPr sz="2200"/>
            </a:lvl1pPr>
          </a:lstStyle>
          <a:p>
            <a:pPr marL="228600" lvl="0" indent="-228600"/>
            <a:r>
              <a:rPr lang="en-US" sz="2000">
                <a:solidFill>
                  <a:schemeClr val="tx2">
                    <a:alpha val="60000"/>
                  </a:schemeClr>
                </a:solidFill>
              </a:rPr>
              <a:t>Click to edit Master text styles</a:t>
            </a:r>
          </a:p>
        </p:txBody>
      </p:sp>
      <p:sp>
        <p:nvSpPr>
          <p:cNvPr id="10" name="Date Placeholder 3">
            <a:extLst>
              <a:ext uri="{FF2B5EF4-FFF2-40B4-BE49-F238E27FC236}">
                <a16:creationId xmlns:a16="http://schemas.microsoft.com/office/drawing/2014/main" id="{8988D1E1-6064-4D6A-9EB1-578E20A2A0ED}"/>
              </a:ext>
            </a:extLst>
          </p:cNvPr>
          <p:cNvSpPr txBox="1">
            <a:spLocks/>
          </p:cNvSpPr>
          <p:nvPr userDrawn="1"/>
        </p:nvSpPr>
        <p:spPr>
          <a:xfrm>
            <a:off x="841248" y="6429375"/>
            <a:ext cx="2646725"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cap="all" spc="15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B23B9F-B223-42FC-B961-B8BFC75D2259}" type="datetime1">
              <a:rPr lang="en-US" smtClean="0">
                <a:solidFill>
                  <a:schemeClr val="tx2">
                    <a:alpha val="60000"/>
                  </a:schemeClr>
                </a:solidFill>
              </a:rPr>
              <a:pPr/>
              <a:t>12/10/2024</a:t>
            </a:fld>
            <a:endParaRPr lang="en-US" dirty="0">
              <a:solidFill>
                <a:schemeClr val="tx2">
                  <a:alpha val="60000"/>
                </a:schemeClr>
              </a:solidFill>
            </a:endParaRPr>
          </a:p>
        </p:txBody>
      </p:sp>
      <p:sp>
        <p:nvSpPr>
          <p:cNvPr id="11" name="Footer Placeholder 4">
            <a:extLst>
              <a:ext uri="{FF2B5EF4-FFF2-40B4-BE49-F238E27FC236}">
                <a16:creationId xmlns:a16="http://schemas.microsoft.com/office/drawing/2014/main" id="{BD47C5CB-0317-4DC6-A76F-38A5BB1FD1C2}"/>
              </a:ext>
            </a:extLst>
          </p:cNvPr>
          <p:cNvSpPr txBox="1">
            <a:spLocks/>
          </p:cNvSpPr>
          <p:nvPr userDrawn="1"/>
        </p:nvSpPr>
        <p:spPr>
          <a:xfrm>
            <a:off x="4044696" y="64293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cap="all" spc="15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2">
                    <a:alpha val="60000"/>
                  </a:schemeClr>
                </a:solidFill>
              </a:rPr>
              <a:t>Sample footer text</a:t>
            </a:r>
            <a:endParaRPr lang="en-US" dirty="0">
              <a:solidFill>
                <a:schemeClr val="tx2">
                  <a:alpha val="60000"/>
                </a:schemeClr>
              </a:solidFill>
            </a:endParaRPr>
          </a:p>
        </p:txBody>
      </p:sp>
      <p:sp>
        <p:nvSpPr>
          <p:cNvPr id="12" name="Slide Number Placeholder 5">
            <a:extLst>
              <a:ext uri="{FF2B5EF4-FFF2-40B4-BE49-F238E27FC236}">
                <a16:creationId xmlns:a16="http://schemas.microsoft.com/office/drawing/2014/main" id="{8CCF6E15-0BE7-453B-BBD4-B379C390AD22}"/>
              </a:ext>
            </a:extLst>
          </p:cNvPr>
          <p:cNvSpPr txBox="1">
            <a:spLocks/>
          </p:cNvSpPr>
          <p:nvPr userDrawn="1"/>
        </p:nvSpPr>
        <p:spPr>
          <a:xfrm>
            <a:off x="8613648" y="64293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cap="all" spc="15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8844951-7827-47D4-8276-7DDE1FA7D85A}" type="slidenum">
              <a:rPr lang="en-US" smtClean="0">
                <a:solidFill>
                  <a:schemeClr val="tx2">
                    <a:alpha val="60000"/>
                  </a:schemeClr>
                </a:solidFill>
              </a:rPr>
              <a:pPr/>
              <a:t>‹#›</a:t>
            </a:fld>
            <a:endParaRPr lang="en-US" dirty="0">
              <a:solidFill>
                <a:schemeClr val="tx2">
                  <a:alpha val="60000"/>
                </a:schemeClr>
              </a:solidFill>
            </a:endParaRPr>
          </a:p>
        </p:txBody>
      </p:sp>
      <p:sp>
        <p:nvSpPr>
          <p:cNvPr id="14" name="Picture Placeholder 13">
            <a:extLst>
              <a:ext uri="{FF2B5EF4-FFF2-40B4-BE49-F238E27FC236}">
                <a16:creationId xmlns:a16="http://schemas.microsoft.com/office/drawing/2014/main" id="{0E092228-4487-4E3A-AEE3-12DC34A061E2}"/>
              </a:ext>
            </a:extLst>
          </p:cNvPr>
          <p:cNvSpPr>
            <a:spLocks noGrp="1"/>
          </p:cNvSpPr>
          <p:nvPr>
            <p:ph type="pic" sz="quarter" idx="13"/>
          </p:nvPr>
        </p:nvSpPr>
        <p:spPr>
          <a:xfrm>
            <a:off x="7424928" y="484632"/>
            <a:ext cx="4279392" cy="2862072"/>
          </a:xfrm>
          <a:solidFill>
            <a:schemeClr val="accent6"/>
          </a:solidFill>
        </p:spPr>
        <p:txBody>
          <a:bodyPr/>
          <a:lstStyle/>
          <a:p>
            <a:r>
              <a:rPr lang="en-US"/>
              <a:t>Click icon to add picture</a:t>
            </a:r>
          </a:p>
        </p:txBody>
      </p:sp>
      <p:sp>
        <p:nvSpPr>
          <p:cNvPr id="15" name="Picture Placeholder 13">
            <a:extLst>
              <a:ext uri="{FF2B5EF4-FFF2-40B4-BE49-F238E27FC236}">
                <a16:creationId xmlns:a16="http://schemas.microsoft.com/office/drawing/2014/main" id="{6AB20921-6E7F-4BD8-9399-D18CABB64B9A}"/>
              </a:ext>
            </a:extLst>
          </p:cNvPr>
          <p:cNvSpPr>
            <a:spLocks noGrp="1"/>
          </p:cNvSpPr>
          <p:nvPr>
            <p:ph type="pic" sz="quarter" idx="14"/>
          </p:nvPr>
        </p:nvSpPr>
        <p:spPr>
          <a:xfrm>
            <a:off x="7424928" y="3511296"/>
            <a:ext cx="4279392" cy="2862072"/>
          </a:xfrm>
          <a:solidFill>
            <a:schemeClr val="accent6"/>
          </a:solidFill>
        </p:spPr>
        <p:txBody>
          <a:bodyPr/>
          <a:lstStyle/>
          <a:p>
            <a:r>
              <a:rPr lang="en-US"/>
              <a:t>Click icon to add picture</a:t>
            </a:r>
          </a:p>
        </p:txBody>
      </p:sp>
    </p:spTree>
    <p:extLst>
      <p:ext uri="{BB962C8B-B14F-4D97-AF65-F5344CB8AC3E}">
        <p14:creationId xmlns:p14="http://schemas.microsoft.com/office/powerpoint/2010/main" val="4230430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022B425-A1C3-4DFE-BF49-1B9F96D46B2A}"/>
              </a:ext>
            </a:extLst>
          </p:cNvPr>
          <p:cNvSpPr>
            <a:spLocks noGrp="1"/>
          </p:cNvSpPr>
          <p:nvPr>
            <p:ph type="title"/>
          </p:nvPr>
        </p:nvSpPr>
        <p:spPr>
          <a:xfrm>
            <a:off x="841248" y="3893769"/>
            <a:ext cx="5992550" cy="2319306"/>
          </a:xfrm>
        </p:spPr>
        <p:txBody>
          <a:bodyPr anchor="t">
            <a:normAutofit/>
          </a:bodyPr>
          <a:lstStyle/>
          <a:p>
            <a:r>
              <a:rPr lang="en-US" sz="4400">
                <a:gradFill flip="none" rotWithShape="1">
                  <a:gsLst>
                    <a:gs pos="0">
                      <a:schemeClr val="accent5">
                        <a:alpha val="70000"/>
                      </a:schemeClr>
                    </a:gs>
                    <a:gs pos="100000">
                      <a:schemeClr val="accent1">
                        <a:alpha val="70000"/>
                      </a:schemeClr>
                    </a:gs>
                  </a:gsLst>
                  <a:lin ang="0" scaled="1"/>
                  <a:tileRect/>
                </a:gradFill>
              </a:rPr>
              <a:t>Click to edit Master title style</a:t>
            </a:r>
            <a:endParaRPr lang="en-US" sz="4400" dirty="0">
              <a:gradFill flip="none" rotWithShape="1">
                <a:gsLst>
                  <a:gs pos="0">
                    <a:schemeClr val="accent5">
                      <a:alpha val="70000"/>
                    </a:schemeClr>
                  </a:gs>
                  <a:gs pos="100000">
                    <a:schemeClr val="accent1">
                      <a:alpha val="70000"/>
                    </a:schemeClr>
                  </a:gs>
                </a:gsLst>
                <a:lin ang="0" scaled="1"/>
                <a:tileRect/>
              </a:gradFill>
            </a:endParaRPr>
          </a:p>
        </p:txBody>
      </p:sp>
      <p:sp>
        <p:nvSpPr>
          <p:cNvPr id="14" name="Picture Placeholder 13">
            <a:extLst>
              <a:ext uri="{FF2B5EF4-FFF2-40B4-BE49-F238E27FC236}">
                <a16:creationId xmlns:a16="http://schemas.microsoft.com/office/drawing/2014/main" id="{2AEC60F9-EA79-4A18-B040-024AFB62FD5E}"/>
              </a:ext>
            </a:extLst>
          </p:cNvPr>
          <p:cNvSpPr>
            <a:spLocks noGrp="1"/>
          </p:cNvSpPr>
          <p:nvPr>
            <p:ph type="pic" sz="quarter" idx="13"/>
          </p:nvPr>
        </p:nvSpPr>
        <p:spPr>
          <a:xfrm>
            <a:off x="493776" y="484632"/>
            <a:ext cx="11210544" cy="3191256"/>
          </a:xfrm>
          <a:solidFill>
            <a:schemeClr val="accent6"/>
          </a:solidFill>
        </p:spPr>
        <p:txBody>
          <a:bodyPr/>
          <a:lstStyle/>
          <a:p>
            <a:r>
              <a:rPr lang="en-US"/>
              <a:t>Click icon to add picture</a:t>
            </a:r>
            <a:endParaRPr lang="en-US" dirty="0"/>
          </a:p>
        </p:txBody>
      </p:sp>
      <p:sp>
        <p:nvSpPr>
          <p:cNvPr id="9" name="Content Placeholder 2">
            <a:extLst>
              <a:ext uri="{FF2B5EF4-FFF2-40B4-BE49-F238E27FC236}">
                <a16:creationId xmlns:a16="http://schemas.microsoft.com/office/drawing/2014/main" id="{83B88B7B-A749-40EA-A140-38D1E04EFF4F}"/>
              </a:ext>
            </a:extLst>
          </p:cNvPr>
          <p:cNvSpPr>
            <a:spLocks noGrp="1"/>
          </p:cNvSpPr>
          <p:nvPr>
            <p:ph idx="1"/>
          </p:nvPr>
        </p:nvSpPr>
        <p:spPr>
          <a:xfrm>
            <a:off x="6979133" y="3893770"/>
            <a:ext cx="4377714" cy="2319306"/>
          </a:xfrm>
        </p:spPr>
        <p:txBody>
          <a:bodyPr anchor="t">
            <a:normAutofit/>
          </a:bodyPr>
          <a:lstStyle>
            <a:lvl1pPr marL="0" indent="0">
              <a:buNone/>
              <a:defRPr sz="2800"/>
            </a:lvl1pPr>
          </a:lstStyle>
          <a:p>
            <a:pPr marL="228600" lvl="0" indent="-228600"/>
            <a:r>
              <a:rPr lang="en-US" sz="1800">
                <a:solidFill>
                  <a:schemeClr val="tx2">
                    <a:alpha val="60000"/>
                  </a:schemeClr>
                </a:solidFill>
              </a:rPr>
              <a:t>Click to edit Master text styles</a:t>
            </a:r>
          </a:p>
        </p:txBody>
      </p:sp>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a:xfrm>
            <a:off x="838200" y="6418489"/>
            <a:ext cx="2743200" cy="365125"/>
          </a:xfrm>
        </p:spPr>
        <p:txBody>
          <a:bodyPr/>
          <a:lstStyle/>
          <a:p>
            <a:r>
              <a:rPr lang="en-US"/>
              <a:t>3/1/20XX</a:t>
            </a:r>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7613200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r>
              <a:rPr lang="en-US"/>
              <a:t>3/1/20XX</a:t>
            </a:r>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3520951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r>
              <a:rPr lang="en-US"/>
              <a:t>3/1/20XX</a:t>
            </a:r>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9398768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831850" y="1709738"/>
            <a:ext cx="1051560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r>
              <a:rPr lang="en-US"/>
              <a:t>3/1/20XX</a:t>
            </a:r>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0901295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lvl1pPr>
              <a:defRPr sz="4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838200" y="2057399"/>
            <a:ext cx="5181600"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2057399"/>
            <a:ext cx="5181600"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r>
              <a:rPr lang="en-US"/>
              <a:t>3/1/20XX</a:t>
            </a:r>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069730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r>
              <a:rPr lang="en-US"/>
              <a:t>3/1/20XX</a:t>
            </a:r>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0768130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3716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r>
              <a:rPr lang="en-US"/>
              <a:t>3/1/20XX</a:t>
            </a:r>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6776152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13716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r>
              <a:rPr lang="en-US"/>
              <a:t>3/1/20XX</a:t>
            </a:r>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5740854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Recipe Layout 1">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5B73CD6-4AD9-41DA-9481-BA512E885FE5}"/>
              </a:ext>
            </a:extLst>
          </p:cNvPr>
          <p:cNvSpPr>
            <a:spLocks noGrp="1"/>
          </p:cNvSpPr>
          <p:nvPr>
            <p:ph type="title" hasCustomPrompt="1"/>
          </p:nvPr>
        </p:nvSpPr>
        <p:spPr>
          <a:xfrm>
            <a:off x="4453128" y="457200"/>
            <a:ext cx="6858000" cy="609411"/>
          </a:xfrm>
          <a:prstGeom prst="rect">
            <a:avLst/>
          </a:prstGeom>
        </p:spPr>
        <p:txBody>
          <a:bodyPr lIns="91440" tIns="0" bIns="0" anchor="t" anchorCtr="0">
            <a:noAutofit/>
          </a:bodyPr>
          <a:lstStyle>
            <a:lvl1pPr>
              <a:lnSpc>
                <a:spcPct val="90000"/>
              </a:lnSpc>
              <a:defRPr sz="3800">
                <a:solidFill>
                  <a:schemeClr val="tx1">
                    <a:lumMod val="85000"/>
                    <a:lumOff val="15000"/>
                  </a:schemeClr>
                </a:solidFill>
                <a:latin typeface="+mj-lt"/>
              </a:defRPr>
            </a:lvl1pPr>
          </a:lstStyle>
          <a:p>
            <a:r>
              <a:rPr lang="en-US" dirty="0"/>
              <a:t>Click to add title</a:t>
            </a:r>
          </a:p>
        </p:txBody>
      </p:sp>
      <p:sp>
        <p:nvSpPr>
          <p:cNvPr id="20" name="Subtitle 2">
            <a:extLst>
              <a:ext uri="{FF2B5EF4-FFF2-40B4-BE49-F238E27FC236}">
                <a16:creationId xmlns:a16="http://schemas.microsoft.com/office/drawing/2014/main" id="{F41F7CAD-B5BC-36F0-94FE-05FCE6E68801}"/>
              </a:ext>
            </a:extLst>
          </p:cNvPr>
          <p:cNvSpPr>
            <a:spLocks noGrp="1"/>
          </p:cNvSpPr>
          <p:nvPr>
            <p:ph type="subTitle" idx="11" hasCustomPrompt="1"/>
          </p:nvPr>
        </p:nvSpPr>
        <p:spPr>
          <a:xfrm>
            <a:off x="4453127" y="1234440"/>
            <a:ext cx="6857999" cy="365760"/>
          </a:xfrm>
        </p:spPr>
        <p:txBody>
          <a:bodyPr>
            <a:noAutofit/>
          </a:bodyPr>
          <a:lstStyle>
            <a:lvl1pPr marL="0" indent="0" algn="l">
              <a:buNone/>
              <a:defRPr sz="1100" b="1" i="1">
                <a:solidFill>
                  <a:schemeClr val="tx1">
                    <a:lumMod val="85000"/>
                    <a:lumOff val="15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Picture Placeholder 4">
            <a:extLst>
              <a:ext uri="{FF2B5EF4-FFF2-40B4-BE49-F238E27FC236}">
                <a16:creationId xmlns:a16="http://schemas.microsoft.com/office/drawing/2014/main" id="{E2097EA0-E1A4-437B-A23F-488927B95FE3}"/>
              </a:ext>
            </a:extLst>
          </p:cNvPr>
          <p:cNvSpPr>
            <a:spLocks noGrp="1"/>
          </p:cNvSpPr>
          <p:nvPr>
            <p:ph type="pic" sz="quarter" idx="10" hasCustomPrompt="1"/>
          </p:nvPr>
        </p:nvSpPr>
        <p:spPr>
          <a:xfrm>
            <a:off x="0" y="0"/>
            <a:ext cx="3971109" cy="6858000"/>
          </a:xfrm>
          <a:noFill/>
        </p:spPr>
        <p:txBody>
          <a:bodyPr anchor="ctr"/>
          <a:lstStyle>
            <a:lvl1pPr marL="0" indent="0" algn="ctr">
              <a:buNone/>
              <a:defRPr/>
            </a:lvl1pPr>
          </a:lstStyle>
          <a:p>
            <a:r>
              <a:rPr lang="en-US" dirty="0"/>
              <a:t>Add a picture </a:t>
            </a:r>
          </a:p>
        </p:txBody>
      </p:sp>
      <p:sp>
        <p:nvSpPr>
          <p:cNvPr id="22" name="Text Placeholder 3">
            <a:extLst>
              <a:ext uri="{FF2B5EF4-FFF2-40B4-BE49-F238E27FC236}">
                <a16:creationId xmlns:a16="http://schemas.microsoft.com/office/drawing/2014/main" id="{286B12DA-FA09-A9F6-13EE-795F5152B5B7}"/>
              </a:ext>
            </a:extLst>
          </p:cNvPr>
          <p:cNvSpPr>
            <a:spLocks noGrp="1"/>
          </p:cNvSpPr>
          <p:nvPr>
            <p:ph type="body" sz="half" idx="12" hasCustomPrompt="1"/>
          </p:nvPr>
        </p:nvSpPr>
        <p:spPr>
          <a:xfrm>
            <a:off x="4453128" y="1828800"/>
            <a:ext cx="3291840" cy="365760"/>
          </a:xfrm>
        </p:spPr>
        <p:txBody>
          <a:bodyPr>
            <a:noAutofit/>
          </a:bodyPr>
          <a:lstStyle>
            <a:lvl1pPr marL="0" indent="0" algn="l">
              <a:buNone/>
              <a:defRPr sz="1400" b="1" i="0" cap="all" spc="100" baseline="0">
                <a:solidFill>
                  <a:schemeClr val="tx1">
                    <a:lumMod val="85000"/>
                    <a:lumOff val="15000"/>
                  </a:schemeClr>
                </a:solidFill>
                <a:latin typeface="Franklin Gothic Medium" panose="020B06030201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 Placeholder 3">
            <a:extLst>
              <a:ext uri="{FF2B5EF4-FFF2-40B4-BE49-F238E27FC236}">
                <a16:creationId xmlns:a16="http://schemas.microsoft.com/office/drawing/2014/main" id="{7360E21A-8528-AA7D-38F2-EF7EFC92CF36}"/>
              </a:ext>
            </a:extLst>
          </p:cNvPr>
          <p:cNvSpPr>
            <a:spLocks noGrp="1"/>
          </p:cNvSpPr>
          <p:nvPr>
            <p:ph type="body" sz="half" idx="13" hasCustomPrompt="1"/>
          </p:nvPr>
        </p:nvSpPr>
        <p:spPr>
          <a:xfrm>
            <a:off x="4453128" y="2194559"/>
            <a:ext cx="3291840" cy="2000923"/>
          </a:xfrm>
        </p:spPr>
        <p:txBody>
          <a:bodyPr numCol="1">
            <a:noAutofit/>
          </a:bodyPr>
          <a:lstStyle>
            <a:lvl1pPr marL="228600" indent="-228600" hangingPunct="0">
              <a:lnSpc>
                <a:spcPts val="1400"/>
              </a:lnSpc>
              <a:spcBef>
                <a:spcPts val="0"/>
              </a:spcBef>
              <a:spcAft>
                <a:spcPts val="700"/>
              </a:spcAft>
              <a:buFont typeface="Arial" panose="020B0604020202020204" pitchFamily="34" charset="0"/>
              <a:buChar char="•"/>
              <a:tabLst>
                <a:tab pos="112713" algn="r"/>
                <a:tab pos="233363" algn="l"/>
              </a:tabLst>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6" name="Text Placeholder 27">
            <a:extLst>
              <a:ext uri="{FF2B5EF4-FFF2-40B4-BE49-F238E27FC236}">
                <a16:creationId xmlns:a16="http://schemas.microsoft.com/office/drawing/2014/main" id="{EF397C28-0C1D-A853-FDE9-F0E8F3CE6ADA}"/>
              </a:ext>
            </a:extLst>
          </p:cNvPr>
          <p:cNvSpPr>
            <a:spLocks noGrp="1"/>
          </p:cNvSpPr>
          <p:nvPr>
            <p:ph type="body" sz="quarter" idx="16" hasCustomPrompt="1"/>
          </p:nvPr>
        </p:nvSpPr>
        <p:spPr>
          <a:xfrm>
            <a:off x="4453127" y="4447715"/>
            <a:ext cx="2382677" cy="1373775"/>
          </a:xfrm>
          <a:noFill/>
          <a:ln w="25400">
            <a:solidFill>
              <a:schemeClr val="bg2"/>
            </a:solidFill>
          </a:ln>
        </p:spPr>
        <p:txBody>
          <a:bodyPr lIns="182880" tIns="137160" rIns="182880" bIns="182880" anchor="t" anchorCtr="0">
            <a:noAutofit/>
          </a:bodyPr>
          <a:lstStyle>
            <a:lvl1pPr marL="0" indent="0" algn="l">
              <a:lnSpc>
                <a:spcPct val="100000"/>
              </a:lnSpc>
              <a:spcBef>
                <a:spcPts val="0"/>
              </a:spcBef>
              <a:buNone/>
              <a:defRPr sz="1400" b="1" i="0" cap="all" baseline="0">
                <a:solidFill>
                  <a:schemeClr val="accent2">
                    <a:lumMod val="50000"/>
                  </a:schemeClr>
                </a:solidFill>
                <a:latin typeface="Franklin Gothic Medium" panose="020B06030201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6" name="Text Placeholder 5">
            <a:extLst>
              <a:ext uri="{FF2B5EF4-FFF2-40B4-BE49-F238E27FC236}">
                <a16:creationId xmlns:a16="http://schemas.microsoft.com/office/drawing/2014/main" id="{75FF0A15-82B0-95DF-9F8F-19D2C68E1CC8}"/>
              </a:ext>
            </a:extLst>
          </p:cNvPr>
          <p:cNvSpPr>
            <a:spLocks noGrp="1"/>
          </p:cNvSpPr>
          <p:nvPr>
            <p:ph type="body" sz="quarter" idx="18" hasCustomPrompt="1"/>
          </p:nvPr>
        </p:nvSpPr>
        <p:spPr>
          <a:xfrm>
            <a:off x="4536228" y="4831975"/>
            <a:ext cx="2214282" cy="913533"/>
          </a:xfrm>
        </p:spPr>
        <p:txBody>
          <a:bodyPr/>
          <a:lstStyle>
            <a:lvl1pPr marL="0" indent="0">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add text</a:t>
            </a:r>
          </a:p>
        </p:txBody>
      </p:sp>
      <p:sp>
        <p:nvSpPr>
          <p:cNvPr id="24" name="Text Placeholder 3">
            <a:extLst>
              <a:ext uri="{FF2B5EF4-FFF2-40B4-BE49-F238E27FC236}">
                <a16:creationId xmlns:a16="http://schemas.microsoft.com/office/drawing/2014/main" id="{D873DCFF-5889-873A-FEF4-22E59DC24696}"/>
              </a:ext>
            </a:extLst>
          </p:cNvPr>
          <p:cNvSpPr>
            <a:spLocks noGrp="1"/>
          </p:cNvSpPr>
          <p:nvPr>
            <p:ph type="body" sz="half" idx="14" hasCustomPrompt="1"/>
          </p:nvPr>
        </p:nvSpPr>
        <p:spPr>
          <a:xfrm>
            <a:off x="8001000" y="1828800"/>
            <a:ext cx="3291840" cy="365760"/>
          </a:xfrm>
        </p:spPr>
        <p:txBody>
          <a:bodyPr>
            <a:noAutofit/>
          </a:bodyPr>
          <a:lstStyle>
            <a:lvl1pPr marL="0" indent="0" algn="l">
              <a:buNone/>
              <a:defRPr sz="1400" b="1" i="0" cap="all" spc="100" baseline="0">
                <a:solidFill>
                  <a:schemeClr val="tx1">
                    <a:lumMod val="85000"/>
                    <a:lumOff val="15000"/>
                  </a:schemeClr>
                </a:solidFill>
                <a:latin typeface="Franklin Gothic Medium" panose="020B06030201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5" name="Text Placeholder 3">
            <a:extLst>
              <a:ext uri="{FF2B5EF4-FFF2-40B4-BE49-F238E27FC236}">
                <a16:creationId xmlns:a16="http://schemas.microsoft.com/office/drawing/2014/main" id="{5FAC96DB-FC65-87E4-1980-B1FF3C628DB0}"/>
              </a:ext>
            </a:extLst>
          </p:cNvPr>
          <p:cNvSpPr>
            <a:spLocks noGrp="1"/>
          </p:cNvSpPr>
          <p:nvPr>
            <p:ph type="body" sz="half" idx="15" hasCustomPrompt="1"/>
          </p:nvPr>
        </p:nvSpPr>
        <p:spPr>
          <a:xfrm>
            <a:off x="8001000" y="2194559"/>
            <a:ext cx="3291840" cy="3550949"/>
          </a:xfrm>
        </p:spPr>
        <p:txBody>
          <a:bodyPr numCol="1">
            <a:noAutofit/>
          </a:bodyPr>
          <a:lstStyle>
            <a:lvl1pPr marL="0" indent="0">
              <a:spcBef>
                <a:spcPts val="600"/>
              </a:spcBef>
              <a:spcAft>
                <a:spcPts val="1000"/>
              </a:spcAft>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7" name="Text Placeholder 3">
            <a:extLst>
              <a:ext uri="{FF2B5EF4-FFF2-40B4-BE49-F238E27FC236}">
                <a16:creationId xmlns:a16="http://schemas.microsoft.com/office/drawing/2014/main" id="{39717C9F-E573-041C-8212-A9E04D40638D}"/>
              </a:ext>
            </a:extLst>
          </p:cNvPr>
          <p:cNvSpPr>
            <a:spLocks noGrp="1"/>
          </p:cNvSpPr>
          <p:nvPr>
            <p:ph type="body" sz="half" idx="17" hasCustomPrompt="1"/>
          </p:nvPr>
        </p:nvSpPr>
        <p:spPr>
          <a:xfrm>
            <a:off x="4453127" y="6061039"/>
            <a:ext cx="6821425" cy="385480"/>
          </a:xfrm>
        </p:spPr>
        <p:txBody>
          <a:bodyPr bIns="0" numCol="1" anchor="t" anchorCtr="0">
            <a:noAutofit/>
          </a:bodyPr>
          <a:lstStyle>
            <a:lvl1pPr marL="0" indent="0">
              <a:lnSpc>
                <a:spcPts val="1400"/>
              </a:lnSpc>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6" name="Slide Number Placeholder 5">
            <a:extLst>
              <a:ext uri="{FF2B5EF4-FFF2-40B4-BE49-F238E27FC236}">
                <a16:creationId xmlns:a16="http://schemas.microsoft.com/office/drawing/2014/main" id="{7B87CD47-95A7-4ABC-AD12-8F916194D62B}"/>
              </a:ext>
            </a:extLst>
          </p:cNvPr>
          <p:cNvSpPr>
            <a:spLocks noGrp="1"/>
          </p:cNvSpPr>
          <p:nvPr>
            <p:ph type="sldNum" sz="quarter" idx="4"/>
          </p:nvPr>
        </p:nvSpPr>
        <p:spPr>
          <a:xfrm>
            <a:off x="11274552" y="6061039"/>
            <a:ext cx="457200" cy="385480"/>
          </a:xfrm>
          <a:prstGeom prst="rect">
            <a:avLst/>
          </a:prstGeom>
        </p:spPr>
        <p:txBody>
          <a:bodyPr vert="horz" lIns="0" tIns="0" rIns="0" bIns="0" rtlCol="0" anchor="b" anchorCtr="0"/>
          <a:lstStyle>
            <a:lvl1pPr algn="r">
              <a:lnSpc>
                <a:spcPts val="1680"/>
              </a:lnSpc>
              <a:defRPr sz="1600" b="1" i="1">
                <a:solidFill>
                  <a:schemeClr val="tx1">
                    <a:lumMod val="85000"/>
                    <a:lumOff val="15000"/>
                  </a:schemeClr>
                </a:solidFill>
                <a:latin typeface="+mj-lt"/>
              </a:defRPr>
            </a:lvl1pPr>
          </a:lstStyle>
          <a:p>
            <a:fld id="{745CA84A-544F-4B6B-BC9A-925394EE73B5}" type="slidenum">
              <a:rPr lang="en-US" smtClean="0"/>
              <a:pPr/>
              <a:t>‹#›</a:t>
            </a:fld>
            <a:endParaRPr lang="en-US" dirty="0"/>
          </a:p>
        </p:txBody>
      </p:sp>
    </p:spTree>
    <p:extLst>
      <p:ext uri="{BB962C8B-B14F-4D97-AF65-F5344CB8AC3E}">
        <p14:creationId xmlns:p14="http://schemas.microsoft.com/office/powerpoint/2010/main" val="2252984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3F98AFCE-98D2-46C5-82A8-E45659B1769D}"/>
              </a:ext>
              <a:ext uri="{C183D7F6-B498-43B3-948B-1728B52AA6E4}">
                <adec:decorative xmlns:adec="http://schemas.microsoft.com/office/drawing/2017/decorative" xmlns=""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ame 11">
            <a:extLst>
              <a:ext uri="{FF2B5EF4-FFF2-40B4-BE49-F238E27FC236}">
                <a16:creationId xmlns:a16="http://schemas.microsoft.com/office/drawing/2014/main" id="{F69999FB-8585-40F0-990C-6A0BAD1C8081}"/>
              </a:ext>
              <a:ext uri="{C183D7F6-B498-43B3-948B-1728B52AA6E4}">
                <adec:decorative xmlns:adec="http://schemas.microsoft.com/office/drawing/2017/decorative" xmlns="" val="1"/>
              </a:ext>
            </a:extLst>
          </p:cNvPr>
          <p:cNvSpPr/>
          <p:nvPr userDrawn="1"/>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2768738E-7449-46C1-B7D3-844FE2BA7D35}"/>
              </a:ext>
            </a:extLst>
          </p:cNvPr>
          <p:cNvSpPr>
            <a:spLocks noGrp="1"/>
          </p:cNvSpPr>
          <p:nvPr>
            <p:ph type="title"/>
          </p:nvPr>
        </p:nvSpPr>
        <p:spPr>
          <a:xfrm>
            <a:off x="838200" y="914399"/>
            <a:ext cx="5992550" cy="2827422"/>
          </a:xfrm>
        </p:spPr>
        <p:txBody>
          <a:bodyPr anchor="t">
            <a:normAutofit/>
          </a:bodyPr>
          <a:lstStyle/>
          <a:p>
            <a:r>
              <a:rPr lang="en-US" sz="4400">
                <a:gradFill flip="none" rotWithShape="1">
                  <a:gsLst>
                    <a:gs pos="0">
                      <a:schemeClr val="accent5">
                        <a:alpha val="70000"/>
                      </a:schemeClr>
                    </a:gs>
                    <a:gs pos="100000">
                      <a:schemeClr val="accent1">
                        <a:alpha val="70000"/>
                      </a:schemeClr>
                    </a:gs>
                  </a:gsLst>
                  <a:lin ang="0" scaled="1"/>
                  <a:tileRect/>
                </a:gradFill>
              </a:rPr>
              <a:t>Click to edit Master title style</a:t>
            </a:r>
            <a:endParaRPr lang="en-US" sz="4400" dirty="0">
              <a:gradFill flip="none" rotWithShape="1">
                <a:gsLst>
                  <a:gs pos="0">
                    <a:schemeClr val="accent5">
                      <a:alpha val="70000"/>
                    </a:schemeClr>
                  </a:gs>
                  <a:gs pos="100000">
                    <a:schemeClr val="accent1">
                      <a:alpha val="70000"/>
                    </a:schemeClr>
                  </a:gs>
                </a:gsLst>
                <a:lin ang="0" scaled="1"/>
                <a:tileRect/>
              </a:gradFill>
            </a:endParaRPr>
          </a:p>
        </p:txBody>
      </p:sp>
      <p:sp>
        <p:nvSpPr>
          <p:cNvPr id="7" name="Content Placeholder 2">
            <a:extLst>
              <a:ext uri="{FF2B5EF4-FFF2-40B4-BE49-F238E27FC236}">
                <a16:creationId xmlns:a16="http://schemas.microsoft.com/office/drawing/2014/main" id="{B0FF04F9-E792-4C19-9FD5-44800CEB2E89}"/>
              </a:ext>
            </a:extLst>
          </p:cNvPr>
          <p:cNvSpPr>
            <a:spLocks noGrp="1"/>
          </p:cNvSpPr>
          <p:nvPr>
            <p:ph idx="1"/>
          </p:nvPr>
        </p:nvSpPr>
        <p:spPr>
          <a:xfrm>
            <a:off x="6976085" y="914400"/>
            <a:ext cx="4377714" cy="2827422"/>
          </a:xfrm>
        </p:spPr>
        <p:txBody>
          <a:bodyPr anchor="t">
            <a:normAutofit/>
          </a:bodyPr>
          <a:lstStyle>
            <a:lvl1pPr marL="0" indent="0">
              <a:buNone/>
              <a:defRPr sz="2800"/>
            </a:lvl1pPr>
          </a:lstStyle>
          <a:p>
            <a:pPr marL="228600" lvl="0" indent="-228600"/>
            <a:r>
              <a:rPr lang="en-US" sz="1800">
                <a:solidFill>
                  <a:schemeClr val="tx2">
                    <a:alpha val="60000"/>
                  </a:schemeClr>
                </a:solidFill>
              </a:rPr>
              <a:t>Click to edit Master text styles</a:t>
            </a:r>
          </a:p>
        </p:txBody>
      </p:sp>
      <p:sp>
        <p:nvSpPr>
          <p:cNvPr id="14" name="Picture Placeholder 13">
            <a:extLst>
              <a:ext uri="{FF2B5EF4-FFF2-40B4-BE49-F238E27FC236}">
                <a16:creationId xmlns:a16="http://schemas.microsoft.com/office/drawing/2014/main" id="{5F2F9DF6-DFB9-44A8-B629-57F58893AD21}"/>
              </a:ext>
            </a:extLst>
          </p:cNvPr>
          <p:cNvSpPr>
            <a:spLocks noGrp="1"/>
          </p:cNvSpPr>
          <p:nvPr>
            <p:ph type="pic" sz="quarter" idx="13"/>
          </p:nvPr>
        </p:nvSpPr>
        <p:spPr>
          <a:xfrm>
            <a:off x="490538" y="4059936"/>
            <a:ext cx="2807208" cy="2322576"/>
          </a:xfrm>
          <a:solidFill>
            <a:schemeClr val="accent6"/>
          </a:solidFill>
        </p:spPr>
        <p:txBody>
          <a:bodyPr/>
          <a:lstStyle/>
          <a:p>
            <a:r>
              <a:rPr lang="en-US"/>
              <a:t>Click icon to add picture</a:t>
            </a:r>
          </a:p>
        </p:txBody>
      </p:sp>
      <p:sp>
        <p:nvSpPr>
          <p:cNvPr id="15" name="Picture Placeholder 13">
            <a:extLst>
              <a:ext uri="{FF2B5EF4-FFF2-40B4-BE49-F238E27FC236}">
                <a16:creationId xmlns:a16="http://schemas.microsoft.com/office/drawing/2014/main" id="{927BC207-43FE-4B6A-AEBE-875B69CF9761}"/>
              </a:ext>
            </a:extLst>
          </p:cNvPr>
          <p:cNvSpPr>
            <a:spLocks noGrp="1"/>
          </p:cNvSpPr>
          <p:nvPr>
            <p:ph type="pic" sz="quarter" idx="14"/>
          </p:nvPr>
        </p:nvSpPr>
        <p:spPr>
          <a:xfrm>
            <a:off x="3291840" y="4059936"/>
            <a:ext cx="2807208" cy="2322576"/>
          </a:xfrm>
          <a:solidFill>
            <a:schemeClr val="accent6"/>
          </a:solidFill>
        </p:spPr>
        <p:txBody>
          <a:bodyPr/>
          <a:lstStyle/>
          <a:p>
            <a:r>
              <a:rPr lang="en-US"/>
              <a:t>Click icon to add picture</a:t>
            </a:r>
          </a:p>
        </p:txBody>
      </p:sp>
      <p:sp>
        <p:nvSpPr>
          <p:cNvPr id="16" name="Picture Placeholder 13">
            <a:extLst>
              <a:ext uri="{FF2B5EF4-FFF2-40B4-BE49-F238E27FC236}">
                <a16:creationId xmlns:a16="http://schemas.microsoft.com/office/drawing/2014/main" id="{EBBF5499-9A70-4846-B98E-316EC17F9FCD}"/>
              </a:ext>
            </a:extLst>
          </p:cNvPr>
          <p:cNvSpPr>
            <a:spLocks noGrp="1"/>
          </p:cNvSpPr>
          <p:nvPr>
            <p:ph type="pic" sz="quarter" idx="15"/>
          </p:nvPr>
        </p:nvSpPr>
        <p:spPr>
          <a:xfrm>
            <a:off x="6099048" y="4059936"/>
            <a:ext cx="2807208" cy="2322576"/>
          </a:xfrm>
          <a:solidFill>
            <a:schemeClr val="accent6"/>
          </a:solidFill>
        </p:spPr>
        <p:txBody>
          <a:bodyPr/>
          <a:lstStyle/>
          <a:p>
            <a:r>
              <a:rPr lang="en-US"/>
              <a:t>Click icon to add picture</a:t>
            </a:r>
          </a:p>
        </p:txBody>
      </p:sp>
      <p:sp>
        <p:nvSpPr>
          <p:cNvPr id="17" name="Picture Placeholder 13">
            <a:extLst>
              <a:ext uri="{FF2B5EF4-FFF2-40B4-BE49-F238E27FC236}">
                <a16:creationId xmlns:a16="http://schemas.microsoft.com/office/drawing/2014/main" id="{C7A79F30-D473-48F6-9AC2-286C7B70F3ED}"/>
              </a:ext>
            </a:extLst>
          </p:cNvPr>
          <p:cNvSpPr>
            <a:spLocks noGrp="1"/>
          </p:cNvSpPr>
          <p:nvPr>
            <p:ph type="pic" sz="quarter" idx="16"/>
          </p:nvPr>
        </p:nvSpPr>
        <p:spPr>
          <a:xfrm>
            <a:off x="8906256" y="4059936"/>
            <a:ext cx="2807208" cy="2322576"/>
          </a:xfrm>
          <a:solidFill>
            <a:schemeClr val="accent6"/>
          </a:solidFill>
        </p:spPr>
        <p:txBody>
          <a:bodyPr/>
          <a:lstStyle/>
          <a:p>
            <a:r>
              <a:rPr lang="en-US"/>
              <a:t>Click icon to add picture</a:t>
            </a:r>
          </a:p>
        </p:txBody>
      </p:sp>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r>
              <a:rPr lang="en-US"/>
              <a:t>3/1/20XX</a:t>
            </a:r>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0099141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Recipe Layout 2">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4453128" y="457200"/>
            <a:ext cx="6858000" cy="731520"/>
          </a:xfrm>
          <a:prstGeom prst="rect">
            <a:avLst/>
          </a:prstGeom>
        </p:spPr>
        <p:txBody>
          <a:bodyPr lIns="91440" tIns="0" bIns="91440" anchor="t" anchorCtr="0">
            <a:noAutofit/>
          </a:bodyPr>
          <a:lstStyle>
            <a:lvl1pPr>
              <a:defRPr sz="3800">
                <a:solidFill>
                  <a:schemeClr val="tx1">
                    <a:lumMod val="85000"/>
                    <a:lumOff val="15000"/>
                  </a:schemeClr>
                </a:solidFill>
                <a:latin typeface="+mj-lt"/>
              </a:defRPr>
            </a:lvl1pPr>
          </a:lstStyle>
          <a:p>
            <a:r>
              <a:rPr lang="en-US" dirty="0"/>
              <a:t>Click to add title</a:t>
            </a:r>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4453128" y="1234440"/>
            <a:ext cx="6858000" cy="365760"/>
          </a:xfrm>
        </p:spPr>
        <p:txBody>
          <a:bodyPr>
            <a:noAutofit/>
          </a:bodyPr>
          <a:lstStyle>
            <a:lvl1pPr marL="0" indent="0" algn="l">
              <a:buNone/>
              <a:defRPr sz="1100" b="1" i="1">
                <a:solidFill>
                  <a:schemeClr val="tx1">
                    <a:lumMod val="85000"/>
                    <a:lumOff val="15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0" y="0"/>
            <a:ext cx="3968496" cy="6858000"/>
          </a:xfrm>
          <a:noFill/>
        </p:spPr>
        <p:txBody>
          <a:bodyPr anchor="ctr" anchorCtr="0"/>
          <a:lstStyle>
            <a:lvl1pPr marL="0" indent="0" algn="ctr">
              <a:buNone/>
              <a:defRPr/>
            </a:lvl1pPr>
          </a:lstStyle>
          <a:p>
            <a:r>
              <a:rPr lang="en-US" dirty="0"/>
              <a:t>Add a picture</a:t>
            </a:r>
          </a:p>
        </p:txBody>
      </p:sp>
      <p:sp>
        <p:nvSpPr>
          <p:cNvPr id="22" name="Text Placeholder 3">
            <a:extLst>
              <a:ext uri="{FF2B5EF4-FFF2-40B4-BE49-F238E27FC236}">
                <a16:creationId xmlns:a16="http://schemas.microsoft.com/office/drawing/2014/main" id="{425F942B-DAF3-40B3-B77F-A8C9BE692B7D}"/>
              </a:ext>
            </a:extLst>
          </p:cNvPr>
          <p:cNvSpPr>
            <a:spLocks noGrp="1"/>
          </p:cNvSpPr>
          <p:nvPr>
            <p:ph type="body" sz="half" idx="11" hasCustomPrompt="1"/>
          </p:nvPr>
        </p:nvSpPr>
        <p:spPr>
          <a:xfrm>
            <a:off x="4453128" y="1828800"/>
            <a:ext cx="3291840" cy="365760"/>
          </a:xfrm>
        </p:spPr>
        <p:txBody>
          <a:bodyPr>
            <a:noAutofit/>
          </a:bodyPr>
          <a:lstStyle>
            <a:lvl1pPr marL="0" indent="0" algn="l">
              <a:buNone/>
              <a:defRPr sz="1400" b="1" i="0" cap="all" spc="100" baseline="0">
                <a:solidFill>
                  <a:schemeClr val="tx1">
                    <a:lumMod val="85000"/>
                    <a:lumOff val="15000"/>
                  </a:schemeClr>
                </a:solidFill>
                <a:latin typeface="Franklin Gothic Medium" panose="020B06030201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 Placeholder 3">
            <a:extLst>
              <a:ext uri="{FF2B5EF4-FFF2-40B4-BE49-F238E27FC236}">
                <a16:creationId xmlns:a16="http://schemas.microsoft.com/office/drawing/2014/main" id="{8FC874B6-474C-46DC-AB76-6E061A973B8A}"/>
              </a:ext>
            </a:extLst>
          </p:cNvPr>
          <p:cNvSpPr>
            <a:spLocks noGrp="1"/>
          </p:cNvSpPr>
          <p:nvPr>
            <p:ph type="body" sz="half" idx="12" hasCustomPrompt="1"/>
          </p:nvPr>
        </p:nvSpPr>
        <p:spPr>
          <a:xfrm>
            <a:off x="4453128" y="2194559"/>
            <a:ext cx="3291840" cy="3657600"/>
          </a:xfrm>
        </p:spPr>
        <p:txBody>
          <a:bodyPr numCol="1">
            <a:noAutofit/>
          </a:bodyPr>
          <a:lstStyle>
            <a:lvl1pPr marL="228600" indent="-228600">
              <a:lnSpc>
                <a:spcPts val="1400"/>
              </a:lnSpc>
              <a:spcBef>
                <a:spcPts val="0"/>
              </a:spcBef>
              <a:spcAft>
                <a:spcPts val="700"/>
              </a:spcAft>
              <a:buFont typeface="Arial" panose="020B0604020202020204" pitchFamily="34" charset="0"/>
              <a:buChar char="•"/>
              <a:tabLst/>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4" name="Text Placeholder 3">
            <a:extLst>
              <a:ext uri="{FF2B5EF4-FFF2-40B4-BE49-F238E27FC236}">
                <a16:creationId xmlns:a16="http://schemas.microsoft.com/office/drawing/2014/main" id="{C7B6AD5B-AEF5-4540-940C-B1E1FEA3BCAB}"/>
              </a:ext>
            </a:extLst>
          </p:cNvPr>
          <p:cNvSpPr>
            <a:spLocks noGrp="1"/>
          </p:cNvSpPr>
          <p:nvPr>
            <p:ph type="body" sz="half" idx="13" hasCustomPrompt="1"/>
          </p:nvPr>
        </p:nvSpPr>
        <p:spPr>
          <a:xfrm>
            <a:off x="8001000" y="1828800"/>
            <a:ext cx="3291840" cy="365760"/>
          </a:xfrm>
        </p:spPr>
        <p:txBody>
          <a:bodyPr>
            <a:noAutofit/>
          </a:bodyPr>
          <a:lstStyle>
            <a:lvl1pPr marL="0" indent="0" algn="l">
              <a:buNone/>
              <a:defRPr sz="1400" b="1" i="0" cap="all" spc="100" baseline="0">
                <a:solidFill>
                  <a:schemeClr val="tx1">
                    <a:lumMod val="85000"/>
                    <a:lumOff val="15000"/>
                  </a:schemeClr>
                </a:solidFill>
                <a:latin typeface="Franklin Gothic Medium" panose="020B06030201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5" name="Text Placeholder 3">
            <a:extLst>
              <a:ext uri="{FF2B5EF4-FFF2-40B4-BE49-F238E27FC236}">
                <a16:creationId xmlns:a16="http://schemas.microsoft.com/office/drawing/2014/main" id="{02D6ECAC-8814-4C60-BF83-103E85E412C4}"/>
              </a:ext>
            </a:extLst>
          </p:cNvPr>
          <p:cNvSpPr>
            <a:spLocks noGrp="1"/>
          </p:cNvSpPr>
          <p:nvPr>
            <p:ph type="body" sz="half" idx="14" hasCustomPrompt="1"/>
          </p:nvPr>
        </p:nvSpPr>
        <p:spPr>
          <a:xfrm>
            <a:off x="8001000" y="2194560"/>
            <a:ext cx="3291840" cy="2011680"/>
          </a:xfrm>
        </p:spPr>
        <p:txBody>
          <a:bodyPr numCol="1">
            <a:noAutofit/>
          </a:bodyPr>
          <a:lstStyle>
            <a:lvl1pPr marL="0" indent="0">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8" name="Text Placeholder 27">
            <a:extLst>
              <a:ext uri="{FF2B5EF4-FFF2-40B4-BE49-F238E27FC236}">
                <a16:creationId xmlns:a16="http://schemas.microsoft.com/office/drawing/2014/main" id="{2BBF59D2-23BC-4077-814F-E2E3AE580999}"/>
              </a:ext>
            </a:extLst>
          </p:cNvPr>
          <p:cNvSpPr>
            <a:spLocks noGrp="1"/>
          </p:cNvSpPr>
          <p:nvPr>
            <p:ph type="body" sz="quarter" idx="16" hasCustomPrompt="1"/>
          </p:nvPr>
        </p:nvSpPr>
        <p:spPr>
          <a:xfrm>
            <a:off x="8001000" y="4379256"/>
            <a:ext cx="2286000" cy="1472903"/>
          </a:xfrm>
          <a:noFill/>
          <a:ln w="25400">
            <a:solidFill>
              <a:schemeClr val="bg2"/>
            </a:solidFill>
          </a:ln>
        </p:spPr>
        <p:txBody>
          <a:bodyPr lIns="182880" tIns="182880" rIns="182880" bIns="182880" anchor="t" anchorCtr="0">
            <a:noAutofit/>
          </a:bodyPr>
          <a:lstStyle>
            <a:lvl1pPr marL="0" indent="0" algn="l">
              <a:lnSpc>
                <a:spcPct val="100000"/>
              </a:lnSpc>
              <a:spcBef>
                <a:spcPts val="0"/>
              </a:spcBef>
              <a:buNone/>
              <a:defRPr sz="1400" b="1" i="0" cap="all" baseline="0">
                <a:solidFill>
                  <a:schemeClr val="accent2">
                    <a:lumMod val="50000"/>
                  </a:schemeClr>
                </a:solidFill>
                <a:latin typeface="Franklin Gothic Medium" panose="020B06030201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6" name="Text Placeholder 5">
            <a:extLst>
              <a:ext uri="{FF2B5EF4-FFF2-40B4-BE49-F238E27FC236}">
                <a16:creationId xmlns:a16="http://schemas.microsoft.com/office/drawing/2014/main" id="{0D26317B-51D7-0B25-F2DE-D12AF43DC82A}"/>
              </a:ext>
            </a:extLst>
          </p:cNvPr>
          <p:cNvSpPr>
            <a:spLocks noGrp="1"/>
          </p:cNvSpPr>
          <p:nvPr>
            <p:ph type="body" sz="quarter" idx="18" hasCustomPrompt="1"/>
          </p:nvPr>
        </p:nvSpPr>
        <p:spPr>
          <a:xfrm>
            <a:off x="8104372" y="4831415"/>
            <a:ext cx="2102035" cy="923926"/>
          </a:xfrm>
        </p:spPr>
        <p:txBody>
          <a:bodyPr/>
          <a:lstStyle>
            <a:lvl1pPr marL="0" indent="0">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add text </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4453128" y="6078071"/>
            <a:ext cx="6821424" cy="365760"/>
          </a:xfrm>
        </p:spPr>
        <p:txBody>
          <a:bodyPr bIns="0" numCol="1" anchor="t" anchorCtr="0">
            <a:noAutofit/>
          </a:bodyPr>
          <a:lstStyle>
            <a:lvl1pPr marL="0" indent="0">
              <a:lnSpc>
                <a:spcPts val="1400"/>
              </a:lnSpc>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 name="Slide Number Placeholder 5">
            <a:extLst>
              <a:ext uri="{FF2B5EF4-FFF2-40B4-BE49-F238E27FC236}">
                <a16:creationId xmlns:a16="http://schemas.microsoft.com/office/drawing/2014/main" id="{08A89469-622B-8F34-ABA7-F43C49266D49}"/>
              </a:ext>
            </a:extLst>
          </p:cNvPr>
          <p:cNvSpPr>
            <a:spLocks noGrp="1"/>
          </p:cNvSpPr>
          <p:nvPr>
            <p:ph type="sldNum" sz="quarter" idx="4"/>
          </p:nvPr>
        </p:nvSpPr>
        <p:spPr>
          <a:xfrm>
            <a:off x="11274552" y="6078071"/>
            <a:ext cx="457200" cy="368448"/>
          </a:xfrm>
          <a:prstGeom prst="rect">
            <a:avLst/>
          </a:prstGeom>
        </p:spPr>
        <p:txBody>
          <a:bodyPr vert="horz" lIns="0" tIns="0" rIns="0" bIns="0" rtlCol="0" anchor="b" anchorCtr="0"/>
          <a:lstStyle>
            <a:lvl1pPr algn="r">
              <a:lnSpc>
                <a:spcPts val="1680"/>
              </a:lnSpc>
              <a:defRPr sz="1600" b="1" i="1">
                <a:solidFill>
                  <a:schemeClr val="tx1">
                    <a:lumMod val="85000"/>
                    <a:lumOff val="15000"/>
                  </a:schemeClr>
                </a:solidFill>
                <a:latin typeface="+mj-lt"/>
              </a:defRPr>
            </a:lvl1pPr>
          </a:lstStyle>
          <a:p>
            <a:fld id="{745CA84A-544F-4B6B-BC9A-925394EE73B5}" type="slidenum">
              <a:rPr lang="en-US" smtClean="0"/>
              <a:pPr/>
              <a:t>‹#›</a:t>
            </a:fld>
            <a:endParaRPr lang="en-US" dirty="0"/>
          </a:p>
        </p:txBody>
      </p:sp>
    </p:spTree>
    <p:extLst>
      <p:ext uri="{BB962C8B-B14F-4D97-AF65-F5344CB8AC3E}">
        <p14:creationId xmlns:p14="http://schemas.microsoft.com/office/powerpoint/2010/main" val="8838206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Recipe Layout 3">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4450080" y="457200"/>
            <a:ext cx="6858000" cy="731520"/>
          </a:xfrm>
          <a:prstGeom prst="rect">
            <a:avLst/>
          </a:prstGeom>
        </p:spPr>
        <p:txBody>
          <a:bodyPr lIns="91440" tIns="0" rIns="0" bIns="91440" anchor="t" anchorCtr="0">
            <a:noAutofit/>
          </a:bodyPr>
          <a:lstStyle>
            <a:lvl1pPr>
              <a:defRPr sz="3800">
                <a:solidFill>
                  <a:schemeClr val="tx1">
                    <a:lumMod val="85000"/>
                    <a:lumOff val="15000"/>
                  </a:schemeClr>
                </a:solidFill>
              </a:defRPr>
            </a:lvl1pPr>
          </a:lstStyle>
          <a:p>
            <a:r>
              <a:rPr lang="en-US" dirty="0"/>
              <a:t>Click to add title</a:t>
            </a:r>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4450080" y="1234440"/>
            <a:ext cx="6858000" cy="399876"/>
          </a:xfrm>
        </p:spPr>
        <p:txBody>
          <a:bodyPr lIns="91440">
            <a:noAutofit/>
          </a:bodyPr>
          <a:lstStyle>
            <a:lvl1pPr marL="0" indent="0" algn="l">
              <a:buNone/>
              <a:defRPr sz="1100" b="1" i="1">
                <a:solidFill>
                  <a:schemeClr val="tx1">
                    <a:lumMod val="85000"/>
                    <a:lumOff val="15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 name="Rectangle 2">
            <a:extLst>
              <a:ext uri="{FF2B5EF4-FFF2-40B4-BE49-F238E27FC236}">
                <a16:creationId xmlns:a16="http://schemas.microsoft.com/office/drawing/2014/main" id="{F9B3E8FC-A34C-B9D5-8365-5C51439D7BC1}"/>
              </a:ext>
              <a:ext uri="{C183D7F6-B498-43B3-948B-1728B52AA6E4}">
                <adec:decorative xmlns:adec="http://schemas.microsoft.com/office/drawing/2017/decorative" xmlns="" val="1"/>
              </a:ext>
            </a:extLst>
          </p:cNvPr>
          <p:cNvSpPr/>
          <p:nvPr userDrawn="1"/>
        </p:nvSpPr>
        <p:spPr>
          <a:xfrm>
            <a:off x="0" y="0"/>
            <a:ext cx="3968496" cy="6858000"/>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 Placeholder 3">
            <a:extLst>
              <a:ext uri="{FF2B5EF4-FFF2-40B4-BE49-F238E27FC236}">
                <a16:creationId xmlns:a16="http://schemas.microsoft.com/office/drawing/2014/main" id="{425F942B-DAF3-40B3-B77F-A8C9BE692B7D}"/>
              </a:ext>
            </a:extLst>
          </p:cNvPr>
          <p:cNvSpPr>
            <a:spLocks noGrp="1"/>
          </p:cNvSpPr>
          <p:nvPr>
            <p:ph type="body" sz="half" idx="11" hasCustomPrompt="1"/>
          </p:nvPr>
        </p:nvSpPr>
        <p:spPr>
          <a:xfrm>
            <a:off x="457200" y="457200"/>
            <a:ext cx="3017520" cy="365760"/>
          </a:xfrm>
        </p:spPr>
        <p:txBody>
          <a:bodyPr>
            <a:noAutofit/>
          </a:bodyPr>
          <a:lstStyle>
            <a:lvl1pPr marL="0" indent="0" algn="l">
              <a:buNone/>
              <a:defRPr sz="1400" b="1" i="0" cap="all" spc="100" baseline="0">
                <a:solidFill>
                  <a:schemeClr val="tx1"/>
                </a:solidFill>
                <a:latin typeface="Franklin Gothic Medium" panose="020B06030201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 Placeholder 3">
            <a:extLst>
              <a:ext uri="{FF2B5EF4-FFF2-40B4-BE49-F238E27FC236}">
                <a16:creationId xmlns:a16="http://schemas.microsoft.com/office/drawing/2014/main" id="{8FC874B6-474C-46DC-AB76-6E061A973B8A}"/>
              </a:ext>
            </a:extLst>
          </p:cNvPr>
          <p:cNvSpPr>
            <a:spLocks noGrp="1"/>
          </p:cNvSpPr>
          <p:nvPr>
            <p:ph type="body" sz="half" idx="12" hasCustomPrompt="1"/>
          </p:nvPr>
        </p:nvSpPr>
        <p:spPr>
          <a:xfrm>
            <a:off x="457200" y="822960"/>
            <a:ext cx="3017520" cy="4825486"/>
          </a:xfrm>
        </p:spPr>
        <p:txBody>
          <a:bodyPr numCol="1">
            <a:noAutofit/>
          </a:bodyPr>
          <a:lstStyle>
            <a:lvl1pPr marL="228600" indent="-228600">
              <a:lnSpc>
                <a:spcPts val="1400"/>
              </a:lnSpc>
              <a:spcBef>
                <a:spcPts val="0"/>
              </a:spcBef>
              <a:spcAft>
                <a:spcPts val="700"/>
              </a:spcAft>
              <a:buFont typeface="Arial" panose="020B0604020202020204" pitchFamily="34" charset="0"/>
              <a:buChar char="•"/>
              <a:tabLst>
                <a:tab pos="112713" algn="r"/>
                <a:tab pos="233363" algn="l"/>
              </a:tabLst>
              <a:defRPr sz="1200" baseline="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457200" y="5899670"/>
            <a:ext cx="3017520" cy="590774"/>
          </a:xfrm>
        </p:spPr>
        <p:txBody>
          <a:bodyPr bIns="0" numCol="1" anchor="t" anchorCtr="0">
            <a:noAutofit/>
          </a:bodyPr>
          <a:lstStyle>
            <a:lvl1pPr marL="0" indent="0">
              <a:lnSpc>
                <a:spcPts val="14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9" name="Text Placeholder 8">
            <a:extLst>
              <a:ext uri="{FF2B5EF4-FFF2-40B4-BE49-F238E27FC236}">
                <a16:creationId xmlns:a16="http://schemas.microsoft.com/office/drawing/2014/main" id="{25014CF3-9F46-B306-A321-E12B99157F07}"/>
              </a:ext>
            </a:extLst>
          </p:cNvPr>
          <p:cNvSpPr>
            <a:spLocks noGrp="1"/>
          </p:cNvSpPr>
          <p:nvPr>
            <p:ph type="body" sz="quarter" idx="33" hasCustomPrompt="1"/>
          </p:nvPr>
        </p:nvSpPr>
        <p:spPr>
          <a:xfrm>
            <a:off x="4294095" y="1828798"/>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29" name="Text Placeholder 3">
            <a:extLst>
              <a:ext uri="{FF2B5EF4-FFF2-40B4-BE49-F238E27FC236}">
                <a16:creationId xmlns:a16="http://schemas.microsoft.com/office/drawing/2014/main" id="{B934946C-9253-40AA-84F7-378E3106E765}"/>
              </a:ext>
            </a:extLst>
          </p:cNvPr>
          <p:cNvSpPr>
            <a:spLocks noGrp="1"/>
          </p:cNvSpPr>
          <p:nvPr>
            <p:ph type="body" sz="half" idx="21" hasCustomPrompt="1"/>
          </p:nvPr>
        </p:nvSpPr>
        <p:spPr>
          <a:xfrm>
            <a:off x="4911773" y="1828798"/>
            <a:ext cx="2377440" cy="1371600"/>
          </a:xfrm>
        </p:spPr>
        <p:txBody>
          <a:bodyPr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5" name="Picture Placeholder 29" descr="An empty placeholder to add an image. Click on the placeholder and select the image that you wish to add.">
            <a:extLst>
              <a:ext uri="{FF2B5EF4-FFF2-40B4-BE49-F238E27FC236}">
                <a16:creationId xmlns:a16="http://schemas.microsoft.com/office/drawing/2014/main" id="{1216BA9B-211A-403E-8645-BA7B4B237633}"/>
              </a:ext>
            </a:extLst>
          </p:cNvPr>
          <p:cNvSpPr>
            <a:spLocks noGrp="1"/>
          </p:cNvSpPr>
          <p:nvPr>
            <p:ph type="pic" sz="quarter" idx="19" hasCustomPrompt="1"/>
          </p:nvPr>
        </p:nvSpPr>
        <p:spPr>
          <a:xfrm>
            <a:off x="7536029" y="1828798"/>
            <a:ext cx="1645920" cy="1371600"/>
          </a:xfrm>
          <a:noFill/>
        </p:spPr>
        <p:txBody>
          <a:bodyPr anchor="ctr" anchorCtr="0">
            <a:normAutofit/>
          </a:bodyPr>
          <a:lstStyle>
            <a:lvl1pPr marL="0" indent="0" algn="ctr">
              <a:buNone/>
              <a:defRPr sz="2000"/>
            </a:lvl1pPr>
          </a:lstStyle>
          <a:p>
            <a:r>
              <a:rPr lang="en-US" dirty="0"/>
              <a:t>Add a picture</a:t>
            </a:r>
          </a:p>
        </p:txBody>
      </p:sp>
      <p:sp>
        <p:nvSpPr>
          <p:cNvPr id="10" name="Text Placeholder 8">
            <a:extLst>
              <a:ext uri="{FF2B5EF4-FFF2-40B4-BE49-F238E27FC236}">
                <a16:creationId xmlns:a16="http://schemas.microsoft.com/office/drawing/2014/main" id="{5C47D7B1-0313-A237-578A-846401657F08}"/>
              </a:ext>
            </a:extLst>
          </p:cNvPr>
          <p:cNvSpPr>
            <a:spLocks noGrp="1"/>
          </p:cNvSpPr>
          <p:nvPr>
            <p:ph type="body" sz="quarter" idx="34" hasCustomPrompt="1"/>
          </p:nvPr>
        </p:nvSpPr>
        <p:spPr>
          <a:xfrm>
            <a:off x="4294095" y="3421379"/>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38" name="Text Placeholder 3">
            <a:extLst>
              <a:ext uri="{FF2B5EF4-FFF2-40B4-BE49-F238E27FC236}">
                <a16:creationId xmlns:a16="http://schemas.microsoft.com/office/drawing/2014/main" id="{EED0BB26-D2F7-4112-BAFC-D9A66C9DD5EE}"/>
              </a:ext>
            </a:extLst>
          </p:cNvPr>
          <p:cNvSpPr>
            <a:spLocks noGrp="1"/>
          </p:cNvSpPr>
          <p:nvPr>
            <p:ph type="body" sz="half" idx="27" hasCustomPrompt="1"/>
          </p:nvPr>
        </p:nvSpPr>
        <p:spPr>
          <a:xfrm>
            <a:off x="4911773" y="3421379"/>
            <a:ext cx="2377440" cy="1371600"/>
          </a:xfrm>
        </p:spPr>
        <p:txBody>
          <a:bodyPr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200F5F5B-FD46-4295-B012-F670E320EA6D}"/>
              </a:ext>
            </a:extLst>
          </p:cNvPr>
          <p:cNvSpPr>
            <a:spLocks noGrp="1"/>
          </p:cNvSpPr>
          <p:nvPr>
            <p:ph type="pic" sz="quarter" idx="29" hasCustomPrompt="1"/>
          </p:nvPr>
        </p:nvSpPr>
        <p:spPr>
          <a:xfrm>
            <a:off x="7536029" y="3426459"/>
            <a:ext cx="1645920" cy="1371600"/>
          </a:xfrm>
          <a:noFill/>
        </p:spPr>
        <p:txBody>
          <a:bodyPr anchor="ctr" anchorCtr="0">
            <a:normAutofit/>
          </a:bodyPr>
          <a:lstStyle>
            <a:lvl1pPr marL="0" indent="0" algn="ctr">
              <a:buNone/>
              <a:defRPr sz="2000"/>
            </a:lvl1pPr>
          </a:lstStyle>
          <a:p>
            <a:r>
              <a:rPr lang="en-US" dirty="0"/>
              <a:t>Add a picture</a:t>
            </a:r>
          </a:p>
        </p:txBody>
      </p:sp>
      <p:sp>
        <p:nvSpPr>
          <p:cNvPr id="11" name="Text Placeholder 8">
            <a:extLst>
              <a:ext uri="{FF2B5EF4-FFF2-40B4-BE49-F238E27FC236}">
                <a16:creationId xmlns:a16="http://schemas.microsoft.com/office/drawing/2014/main" id="{2A867797-E0E8-323E-39BA-BC807137AF09}"/>
              </a:ext>
            </a:extLst>
          </p:cNvPr>
          <p:cNvSpPr>
            <a:spLocks noGrp="1"/>
          </p:cNvSpPr>
          <p:nvPr>
            <p:ph type="body" sz="quarter" idx="35" hasCustomPrompt="1"/>
          </p:nvPr>
        </p:nvSpPr>
        <p:spPr>
          <a:xfrm>
            <a:off x="4294095" y="5024120"/>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39" name="Text Placeholder 3">
            <a:extLst>
              <a:ext uri="{FF2B5EF4-FFF2-40B4-BE49-F238E27FC236}">
                <a16:creationId xmlns:a16="http://schemas.microsoft.com/office/drawing/2014/main" id="{647B97E8-F206-4899-A05D-3CEA7763CBD7}"/>
              </a:ext>
            </a:extLst>
          </p:cNvPr>
          <p:cNvSpPr>
            <a:spLocks noGrp="1"/>
          </p:cNvSpPr>
          <p:nvPr>
            <p:ph type="body" sz="half" idx="28" hasCustomPrompt="1"/>
          </p:nvPr>
        </p:nvSpPr>
        <p:spPr>
          <a:xfrm>
            <a:off x="4911773" y="5013960"/>
            <a:ext cx="2377440" cy="1381760"/>
          </a:xfrm>
        </p:spPr>
        <p:txBody>
          <a:bodyPr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2" name="Picture Placeholder 29" descr="An empty placeholder to add an image. Click on the placeholder and select the image that you wish to add.">
            <a:extLst>
              <a:ext uri="{FF2B5EF4-FFF2-40B4-BE49-F238E27FC236}">
                <a16:creationId xmlns:a16="http://schemas.microsoft.com/office/drawing/2014/main" id="{A15085C5-1FA2-4C89-A410-A151654D4090}"/>
              </a:ext>
            </a:extLst>
          </p:cNvPr>
          <p:cNvSpPr>
            <a:spLocks noGrp="1"/>
          </p:cNvSpPr>
          <p:nvPr>
            <p:ph type="pic" sz="quarter" idx="31" hasCustomPrompt="1"/>
          </p:nvPr>
        </p:nvSpPr>
        <p:spPr>
          <a:xfrm>
            <a:off x="7531829" y="5024120"/>
            <a:ext cx="1645920" cy="1371600"/>
          </a:xfrm>
          <a:noFill/>
        </p:spPr>
        <p:txBody>
          <a:bodyPr anchor="ctr" anchorCtr="0">
            <a:normAutofit/>
          </a:bodyPr>
          <a:lstStyle>
            <a:lvl1pPr marL="0" indent="0" algn="ctr">
              <a:buNone/>
              <a:defRPr sz="2000"/>
            </a:lvl1pPr>
          </a:lstStyle>
          <a:p>
            <a:r>
              <a:rPr lang="en-US" dirty="0"/>
              <a:t>Add a picture</a:t>
            </a:r>
          </a:p>
        </p:txBody>
      </p:sp>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9441396" y="1828798"/>
            <a:ext cx="1828800" cy="2606040"/>
          </a:xfrm>
          <a:noFill/>
        </p:spPr>
        <p:txBody>
          <a:bodyPr anchor="ctr" anchorCtr="0">
            <a:normAutofit/>
          </a:bodyPr>
          <a:lstStyle>
            <a:lvl1pPr marL="0" indent="0" algn="ctr">
              <a:buNone/>
              <a:defRPr sz="2000"/>
            </a:lvl1pPr>
          </a:lstStyle>
          <a:p>
            <a:r>
              <a:rPr lang="en-US" dirty="0"/>
              <a:t>Add a picture</a:t>
            </a:r>
          </a:p>
        </p:txBody>
      </p:sp>
      <p:sp>
        <p:nvSpPr>
          <p:cNvPr id="6" name="Text Placeholder 27">
            <a:extLst>
              <a:ext uri="{FF2B5EF4-FFF2-40B4-BE49-F238E27FC236}">
                <a16:creationId xmlns:a16="http://schemas.microsoft.com/office/drawing/2014/main" id="{F5C877D0-8422-E1CB-B1E1-D9E7DA64E90E}"/>
              </a:ext>
            </a:extLst>
          </p:cNvPr>
          <p:cNvSpPr>
            <a:spLocks noGrp="1"/>
          </p:cNvSpPr>
          <p:nvPr>
            <p:ph type="body" sz="quarter" idx="32" hasCustomPrompt="1"/>
          </p:nvPr>
        </p:nvSpPr>
        <p:spPr>
          <a:xfrm>
            <a:off x="9445752" y="4670264"/>
            <a:ext cx="1824444" cy="1725456"/>
          </a:xfrm>
          <a:noFill/>
          <a:ln w="25400">
            <a:solidFill>
              <a:schemeClr val="bg2"/>
            </a:solidFill>
          </a:ln>
        </p:spPr>
        <p:txBody>
          <a:bodyPr lIns="182880" tIns="365760" rIns="182880" bIns="182880" anchor="t" anchorCtr="0">
            <a:noAutofit/>
          </a:bodyPr>
          <a:lstStyle>
            <a:lvl1pPr marL="0" indent="0" algn="l">
              <a:lnSpc>
                <a:spcPct val="100000"/>
              </a:lnSpc>
              <a:spcBef>
                <a:spcPts val="0"/>
              </a:spcBef>
              <a:buNone/>
              <a:defRPr sz="1400" b="1" i="0" cap="all" baseline="0">
                <a:solidFill>
                  <a:schemeClr val="accent2">
                    <a:lumMod val="50000"/>
                  </a:schemeClr>
                </a:solidFill>
                <a:latin typeface="Franklin Gothic Medium" panose="020B06030201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add text</a:t>
            </a:r>
          </a:p>
        </p:txBody>
      </p:sp>
      <p:sp>
        <p:nvSpPr>
          <p:cNvPr id="7" name="Text Placeholder 5">
            <a:extLst>
              <a:ext uri="{FF2B5EF4-FFF2-40B4-BE49-F238E27FC236}">
                <a16:creationId xmlns:a16="http://schemas.microsoft.com/office/drawing/2014/main" id="{491A1D48-EEE9-45E6-8E9E-0B0DA4BC1E1C}"/>
              </a:ext>
            </a:extLst>
          </p:cNvPr>
          <p:cNvSpPr>
            <a:spLocks noGrp="1"/>
          </p:cNvSpPr>
          <p:nvPr>
            <p:ph type="body" sz="quarter" idx="18" hasCustomPrompt="1"/>
          </p:nvPr>
        </p:nvSpPr>
        <p:spPr>
          <a:xfrm>
            <a:off x="9549124" y="5432611"/>
            <a:ext cx="1677623" cy="772159"/>
          </a:xfrm>
        </p:spPr>
        <p:txBody>
          <a:bodyPr/>
          <a:lstStyle>
            <a:lvl1pPr marL="0" indent="0">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add text </a:t>
            </a:r>
          </a:p>
        </p:txBody>
      </p:sp>
      <p:sp>
        <p:nvSpPr>
          <p:cNvPr id="5" name="Slide Number Placeholder 5">
            <a:extLst>
              <a:ext uri="{FF2B5EF4-FFF2-40B4-BE49-F238E27FC236}">
                <a16:creationId xmlns:a16="http://schemas.microsoft.com/office/drawing/2014/main" id="{9FCE6334-5F06-631B-050F-C708EE225327}"/>
              </a:ext>
            </a:extLst>
          </p:cNvPr>
          <p:cNvSpPr>
            <a:spLocks noGrp="1"/>
          </p:cNvSpPr>
          <p:nvPr>
            <p:ph type="sldNum" sz="quarter" idx="4"/>
          </p:nvPr>
        </p:nvSpPr>
        <p:spPr>
          <a:xfrm>
            <a:off x="11274552" y="5989319"/>
            <a:ext cx="457200" cy="457200"/>
          </a:xfrm>
          <a:prstGeom prst="rect">
            <a:avLst/>
          </a:prstGeom>
        </p:spPr>
        <p:txBody>
          <a:bodyPr vert="horz" lIns="0" tIns="0" rIns="0" bIns="0" rtlCol="0" anchor="b" anchorCtr="0"/>
          <a:lstStyle>
            <a:lvl1pPr algn="r">
              <a:lnSpc>
                <a:spcPts val="1680"/>
              </a:lnSpc>
              <a:defRPr sz="1600" b="1" i="1">
                <a:solidFill>
                  <a:schemeClr val="tx1">
                    <a:lumMod val="85000"/>
                    <a:lumOff val="15000"/>
                  </a:schemeClr>
                </a:solidFill>
                <a:latin typeface="+mj-lt"/>
              </a:defRPr>
            </a:lvl1pPr>
          </a:lstStyle>
          <a:p>
            <a:fld id="{745CA84A-544F-4B6B-BC9A-925394EE73B5}" type="slidenum">
              <a:rPr lang="en-US" smtClean="0"/>
              <a:pPr/>
              <a:t>‹#›</a:t>
            </a:fld>
            <a:endParaRPr lang="en-US" dirty="0"/>
          </a:p>
        </p:txBody>
      </p:sp>
    </p:spTree>
    <p:extLst>
      <p:ext uri="{BB962C8B-B14F-4D97-AF65-F5344CB8AC3E}">
        <p14:creationId xmlns:p14="http://schemas.microsoft.com/office/powerpoint/2010/main" val="11369796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Recipe Layout 5">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03CD38C-843F-B826-0F88-EA76F39C7463}"/>
              </a:ext>
              <a:ext uri="{C183D7F6-B498-43B3-948B-1728B52AA6E4}">
                <adec:decorative xmlns:adec="http://schemas.microsoft.com/office/drawing/2017/decorative" xmlns="" val="1"/>
              </a:ext>
            </a:extLst>
          </p:cNvPr>
          <p:cNvSpPr/>
          <p:nvPr userDrawn="1"/>
        </p:nvSpPr>
        <p:spPr>
          <a:xfrm>
            <a:off x="6099623" y="0"/>
            <a:ext cx="6092377" cy="6858000"/>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457200" y="457200"/>
            <a:ext cx="5212080" cy="731520"/>
          </a:xfrm>
          <a:prstGeom prst="rect">
            <a:avLst/>
          </a:prstGeom>
        </p:spPr>
        <p:txBody>
          <a:bodyPr lIns="91440" tIns="0" bIns="91440" anchor="t" anchorCtr="0">
            <a:noAutofit/>
          </a:bodyPr>
          <a:lstStyle>
            <a:lvl1pPr algn="l">
              <a:defRPr sz="3800">
                <a:solidFill>
                  <a:schemeClr val="tx1">
                    <a:lumMod val="85000"/>
                    <a:lumOff val="15000"/>
                  </a:schemeClr>
                </a:solidFill>
              </a:defRPr>
            </a:lvl1pPr>
          </a:lstStyle>
          <a:p>
            <a:r>
              <a:rPr lang="en-US" dirty="0"/>
              <a:t>Click to add title</a:t>
            </a:r>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457200" y="1234440"/>
            <a:ext cx="5212080" cy="402336"/>
          </a:xfrm>
        </p:spPr>
        <p:txBody>
          <a:bodyPr lIns="91440">
            <a:noAutofit/>
          </a:bodyPr>
          <a:lstStyle>
            <a:lvl1pPr marL="0" indent="0" algn="l">
              <a:buNone/>
              <a:defRPr sz="1100" b="1" i="1">
                <a:solidFill>
                  <a:schemeClr val="tx1">
                    <a:lumMod val="85000"/>
                    <a:lumOff val="15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 name="Picture Placeholder 29" descr="An empty placeholder to add an image. Click on the placeholder and select the image that you wish to add.">
            <a:extLst>
              <a:ext uri="{FF2B5EF4-FFF2-40B4-BE49-F238E27FC236}">
                <a16:creationId xmlns:a16="http://schemas.microsoft.com/office/drawing/2014/main" id="{79870104-83A7-A628-B0CE-73DD22B8228C}"/>
              </a:ext>
            </a:extLst>
          </p:cNvPr>
          <p:cNvSpPr>
            <a:spLocks noGrp="1"/>
          </p:cNvSpPr>
          <p:nvPr>
            <p:ph type="pic" sz="quarter" idx="38" hasCustomPrompt="1"/>
          </p:nvPr>
        </p:nvSpPr>
        <p:spPr>
          <a:xfrm>
            <a:off x="457200" y="1828800"/>
            <a:ext cx="5212080" cy="1143264"/>
          </a:xfrm>
          <a:noFill/>
        </p:spPr>
        <p:txBody>
          <a:bodyPr anchor="ctr" anchorCtr="0">
            <a:normAutofit/>
          </a:bodyPr>
          <a:lstStyle>
            <a:lvl1pPr marL="0" indent="0" algn="ctr">
              <a:buNone/>
              <a:defRPr sz="1800"/>
            </a:lvl1pPr>
          </a:lstStyle>
          <a:p>
            <a:r>
              <a:rPr lang="en-US" dirty="0"/>
              <a:t>Add a picture</a:t>
            </a:r>
          </a:p>
        </p:txBody>
      </p:sp>
      <p:sp>
        <p:nvSpPr>
          <p:cNvPr id="27" name="Text Placeholder 27">
            <a:extLst>
              <a:ext uri="{FF2B5EF4-FFF2-40B4-BE49-F238E27FC236}">
                <a16:creationId xmlns:a16="http://schemas.microsoft.com/office/drawing/2014/main" id="{7B211DA6-5909-4778-ACCB-FDDE1061AEEB}"/>
              </a:ext>
            </a:extLst>
          </p:cNvPr>
          <p:cNvSpPr>
            <a:spLocks noGrp="1"/>
          </p:cNvSpPr>
          <p:nvPr>
            <p:ph type="body" sz="quarter" idx="18" hasCustomPrompt="1"/>
          </p:nvPr>
        </p:nvSpPr>
        <p:spPr>
          <a:xfrm>
            <a:off x="457200" y="3179063"/>
            <a:ext cx="5212080" cy="548640"/>
          </a:xfrm>
          <a:noFill/>
          <a:ln w="25400">
            <a:solidFill>
              <a:schemeClr val="bg2"/>
            </a:solidFill>
          </a:ln>
        </p:spPr>
        <p:txBody>
          <a:bodyPr lIns="182880" tIns="182880" rIns="182880" bIns="182880" anchor="ctr" anchorCtr="0">
            <a:noAutofit/>
          </a:bodyPr>
          <a:lstStyle>
            <a:lvl1pPr marL="0" indent="0" algn="l">
              <a:lnSpc>
                <a:spcPct val="100000"/>
              </a:lnSpc>
              <a:spcBef>
                <a:spcPts val="0"/>
              </a:spcBef>
              <a:buNone/>
              <a:defRPr sz="1200" b="1" i="0" cap="all" baseline="0">
                <a:solidFill>
                  <a:schemeClr val="tx1"/>
                </a:solidFill>
                <a:latin typeface="Franklin Gothic Medium" panose="020B06030201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 text</a:t>
            </a:r>
          </a:p>
        </p:txBody>
      </p:sp>
      <p:sp>
        <p:nvSpPr>
          <p:cNvPr id="8" name="Text Placeholder 7">
            <a:extLst>
              <a:ext uri="{FF2B5EF4-FFF2-40B4-BE49-F238E27FC236}">
                <a16:creationId xmlns:a16="http://schemas.microsoft.com/office/drawing/2014/main" id="{F4AF6F60-B67D-34B7-DD70-06F3BD0FA5A4}"/>
              </a:ext>
            </a:extLst>
          </p:cNvPr>
          <p:cNvSpPr>
            <a:spLocks noGrp="1"/>
          </p:cNvSpPr>
          <p:nvPr>
            <p:ph type="body" sz="quarter" idx="39" hasCustomPrompt="1"/>
          </p:nvPr>
        </p:nvSpPr>
        <p:spPr>
          <a:xfrm>
            <a:off x="1078276" y="3278748"/>
            <a:ext cx="4542409" cy="360362"/>
          </a:xfrm>
        </p:spPr>
        <p:txBody>
          <a:bodyPr lIns="0" anchor="ct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en-US" dirty="0"/>
              <a:t>Click to add text</a:t>
            </a:r>
          </a:p>
        </p:txBody>
      </p:sp>
      <p:sp>
        <p:nvSpPr>
          <p:cNvPr id="25" name="Text Placeholder 3">
            <a:extLst>
              <a:ext uri="{FF2B5EF4-FFF2-40B4-BE49-F238E27FC236}">
                <a16:creationId xmlns:a16="http://schemas.microsoft.com/office/drawing/2014/main" id="{4C47130C-295F-469B-8A2F-DACEF5B5A598}"/>
              </a:ext>
            </a:extLst>
          </p:cNvPr>
          <p:cNvSpPr>
            <a:spLocks noGrp="1"/>
          </p:cNvSpPr>
          <p:nvPr>
            <p:ph type="body" sz="half" idx="11" hasCustomPrompt="1"/>
          </p:nvPr>
        </p:nvSpPr>
        <p:spPr>
          <a:xfrm>
            <a:off x="457199" y="3934702"/>
            <a:ext cx="5212080" cy="365760"/>
          </a:xfrm>
        </p:spPr>
        <p:txBody>
          <a:bodyPr>
            <a:noAutofit/>
          </a:bodyPr>
          <a:lstStyle>
            <a:lvl1pPr marL="0" indent="0" algn="l">
              <a:buNone/>
              <a:defRPr sz="1400" b="1" i="0" cap="all" spc="100" baseline="0">
                <a:solidFill>
                  <a:schemeClr val="tx1">
                    <a:lumMod val="85000"/>
                    <a:lumOff val="15000"/>
                  </a:schemeClr>
                </a:solidFill>
                <a:latin typeface="Franklin Gothic Medium" panose="020B06030201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4" name="Text Placeholder 3">
            <a:extLst>
              <a:ext uri="{FF2B5EF4-FFF2-40B4-BE49-F238E27FC236}">
                <a16:creationId xmlns:a16="http://schemas.microsoft.com/office/drawing/2014/main" id="{5EFB9AC3-DB43-4B4E-B74E-1ED156A18510}"/>
              </a:ext>
            </a:extLst>
          </p:cNvPr>
          <p:cNvSpPr>
            <a:spLocks noGrp="1"/>
          </p:cNvSpPr>
          <p:nvPr>
            <p:ph type="body" sz="half" idx="12" hasCustomPrompt="1"/>
          </p:nvPr>
        </p:nvSpPr>
        <p:spPr>
          <a:xfrm>
            <a:off x="457199" y="4300463"/>
            <a:ext cx="5212080" cy="1615440"/>
          </a:xfrm>
        </p:spPr>
        <p:txBody>
          <a:bodyPr numCol="2" spcCol="457200">
            <a:noAutofit/>
          </a:bodyPr>
          <a:lstStyle>
            <a:lvl1pPr marL="228600" indent="-228600">
              <a:lnSpc>
                <a:spcPts val="1400"/>
              </a:lnSpc>
              <a:spcBef>
                <a:spcPts val="0"/>
              </a:spcBef>
              <a:spcAft>
                <a:spcPts val="700"/>
              </a:spcAft>
              <a:buFont typeface="Arial" panose="020B0604020202020204" pitchFamily="34" charset="0"/>
              <a:buChar char="•"/>
              <a:tabLst>
                <a:tab pos="112713" algn="r"/>
                <a:tab pos="233363" algn="l"/>
              </a:tabLst>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6" name="Text Placeholder 3">
            <a:extLst>
              <a:ext uri="{FF2B5EF4-FFF2-40B4-BE49-F238E27FC236}">
                <a16:creationId xmlns:a16="http://schemas.microsoft.com/office/drawing/2014/main" id="{1808718C-849A-4063-A7DB-6A25E4823A61}"/>
              </a:ext>
            </a:extLst>
          </p:cNvPr>
          <p:cNvSpPr>
            <a:spLocks noGrp="1"/>
          </p:cNvSpPr>
          <p:nvPr>
            <p:ph type="body" sz="half" idx="15" hasCustomPrompt="1"/>
          </p:nvPr>
        </p:nvSpPr>
        <p:spPr>
          <a:xfrm>
            <a:off x="457200" y="5989320"/>
            <a:ext cx="5212080" cy="457200"/>
          </a:xfrm>
        </p:spPr>
        <p:txBody>
          <a:bodyPr bIns="0" numCol="1" anchor="b" anchorCtr="0">
            <a:no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9" name="Text Placeholder 8">
            <a:extLst>
              <a:ext uri="{FF2B5EF4-FFF2-40B4-BE49-F238E27FC236}">
                <a16:creationId xmlns:a16="http://schemas.microsoft.com/office/drawing/2014/main" id="{EE0586B6-B686-73DD-B5AE-D4E97DB54CC7}"/>
              </a:ext>
            </a:extLst>
          </p:cNvPr>
          <p:cNvSpPr>
            <a:spLocks noGrp="1"/>
          </p:cNvSpPr>
          <p:nvPr>
            <p:ph type="body" sz="quarter" idx="40" hasCustomPrompt="1"/>
          </p:nvPr>
        </p:nvSpPr>
        <p:spPr>
          <a:xfrm>
            <a:off x="6338148" y="457200"/>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53" name="Text Placeholder 3">
            <a:extLst>
              <a:ext uri="{FF2B5EF4-FFF2-40B4-BE49-F238E27FC236}">
                <a16:creationId xmlns:a16="http://schemas.microsoft.com/office/drawing/2014/main" id="{55A40829-372A-4BD2-9DFD-55A1E0FC7A6C}"/>
              </a:ext>
            </a:extLst>
          </p:cNvPr>
          <p:cNvSpPr>
            <a:spLocks noGrp="1"/>
          </p:cNvSpPr>
          <p:nvPr>
            <p:ph type="body" sz="half" idx="21" hasCustomPrompt="1"/>
          </p:nvPr>
        </p:nvSpPr>
        <p:spPr>
          <a:xfrm>
            <a:off x="6961306" y="457200"/>
            <a:ext cx="2286000" cy="1280160"/>
          </a:xfrm>
        </p:spPr>
        <p:txBody>
          <a:bodyPr tIns="45720"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7" name="Picture Placeholder 29" descr="An empty placeholder to add an image. Click on the placeholder and select the image that you wish to add.">
            <a:extLst>
              <a:ext uri="{FF2B5EF4-FFF2-40B4-BE49-F238E27FC236}">
                <a16:creationId xmlns:a16="http://schemas.microsoft.com/office/drawing/2014/main" id="{ADBABE7C-83A0-42FB-9AB1-BD7454D9103E}"/>
              </a:ext>
            </a:extLst>
          </p:cNvPr>
          <p:cNvSpPr>
            <a:spLocks noGrp="1"/>
          </p:cNvSpPr>
          <p:nvPr>
            <p:ph type="pic" sz="quarter" idx="19" hasCustomPrompt="1"/>
          </p:nvPr>
        </p:nvSpPr>
        <p:spPr>
          <a:xfrm>
            <a:off x="9532822" y="457200"/>
            <a:ext cx="1737360" cy="1280160"/>
          </a:xfrm>
          <a:noFill/>
        </p:spPr>
        <p:txBody>
          <a:bodyPr anchor="ctr" anchorCtr="0">
            <a:normAutofit/>
          </a:bodyPr>
          <a:lstStyle>
            <a:lvl1pPr marL="0" indent="0" algn="ctr">
              <a:buNone/>
              <a:defRPr sz="1800"/>
            </a:lvl1pPr>
          </a:lstStyle>
          <a:p>
            <a:r>
              <a:rPr lang="en-US" dirty="0"/>
              <a:t>Add a picture</a:t>
            </a:r>
          </a:p>
        </p:txBody>
      </p:sp>
      <p:sp>
        <p:nvSpPr>
          <p:cNvPr id="10" name="Text Placeholder 8">
            <a:extLst>
              <a:ext uri="{FF2B5EF4-FFF2-40B4-BE49-F238E27FC236}">
                <a16:creationId xmlns:a16="http://schemas.microsoft.com/office/drawing/2014/main" id="{B8825E8D-E945-5FCF-3D2A-5DAD4603912B}"/>
              </a:ext>
            </a:extLst>
          </p:cNvPr>
          <p:cNvSpPr>
            <a:spLocks noGrp="1"/>
          </p:cNvSpPr>
          <p:nvPr>
            <p:ph type="body" sz="quarter" idx="34" hasCustomPrompt="1"/>
          </p:nvPr>
        </p:nvSpPr>
        <p:spPr>
          <a:xfrm>
            <a:off x="6335099" y="2008227"/>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55" name="Text Placeholder 3">
            <a:extLst>
              <a:ext uri="{FF2B5EF4-FFF2-40B4-BE49-F238E27FC236}">
                <a16:creationId xmlns:a16="http://schemas.microsoft.com/office/drawing/2014/main" id="{D3ED1463-3FDC-4F77-A490-BB128AEB35E9}"/>
              </a:ext>
            </a:extLst>
          </p:cNvPr>
          <p:cNvSpPr>
            <a:spLocks noGrp="1"/>
          </p:cNvSpPr>
          <p:nvPr>
            <p:ph type="body" sz="half" idx="33" hasCustomPrompt="1"/>
          </p:nvPr>
        </p:nvSpPr>
        <p:spPr>
          <a:xfrm>
            <a:off x="6961306" y="2008227"/>
            <a:ext cx="2286000" cy="1280160"/>
          </a:xfrm>
        </p:spPr>
        <p:txBody>
          <a:bodyPr tIns="45720"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8" name="Picture Placeholder 29" descr="An empty placeholder to add an image. Click on the placeholder and select the image that you wish to add.">
            <a:extLst>
              <a:ext uri="{FF2B5EF4-FFF2-40B4-BE49-F238E27FC236}">
                <a16:creationId xmlns:a16="http://schemas.microsoft.com/office/drawing/2014/main" id="{6AA38BAD-E577-44E5-8652-7EB8884D85D4}"/>
              </a:ext>
            </a:extLst>
          </p:cNvPr>
          <p:cNvSpPr>
            <a:spLocks noGrp="1"/>
          </p:cNvSpPr>
          <p:nvPr>
            <p:ph type="pic" sz="quarter" idx="29" hasCustomPrompt="1"/>
          </p:nvPr>
        </p:nvSpPr>
        <p:spPr>
          <a:xfrm>
            <a:off x="9532822" y="2008227"/>
            <a:ext cx="1737360" cy="1280160"/>
          </a:xfrm>
          <a:noFill/>
        </p:spPr>
        <p:txBody>
          <a:bodyPr anchor="ctr" anchorCtr="0">
            <a:normAutofit/>
          </a:bodyPr>
          <a:lstStyle>
            <a:lvl1pPr marL="0" indent="0" algn="ctr">
              <a:buNone/>
              <a:defRPr sz="1800"/>
            </a:lvl1pPr>
          </a:lstStyle>
          <a:p>
            <a:r>
              <a:rPr lang="en-US" dirty="0"/>
              <a:t>Add a picture</a:t>
            </a:r>
          </a:p>
        </p:txBody>
      </p:sp>
      <p:sp>
        <p:nvSpPr>
          <p:cNvPr id="11" name="Text Placeholder 8">
            <a:extLst>
              <a:ext uri="{FF2B5EF4-FFF2-40B4-BE49-F238E27FC236}">
                <a16:creationId xmlns:a16="http://schemas.microsoft.com/office/drawing/2014/main" id="{8CBBAAC1-4AFB-28B5-EC35-68713142A5C5}"/>
              </a:ext>
            </a:extLst>
          </p:cNvPr>
          <p:cNvSpPr>
            <a:spLocks noGrp="1"/>
          </p:cNvSpPr>
          <p:nvPr>
            <p:ph type="body" sz="quarter" idx="41" hasCustomPrompt="1"/>
          </p:nvPr>
        </p:nvSpPr>
        <p:spPr>
          <a:xfrm>
            <a:off x="6335099" y="3559254"/>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57" name="Text Placeholder 3">
            <a:extLst>
              <a:ext uri="{FF2B5EF4-FFF2-40B4-BE49-F238E27FC236}">
                <a16:creationId xmlns:a16="http://schemas.microsoft.com/office/drawing/2014/main" id="{66CBE1DF-E937-4AEA-A7F9-8B809516E332}"/>
              </a:ext>
            </a:extLst>
          </p:cNvPr>
          <p:cNvSpPr>
            <a:spLocks noGrp="1"/>
          </p:cNvSpPr>
          <p:nvPr>
            <p:ph type="body" sz="half" idx="35" hasCustomPrompt="1"/>
          </p:nvPr>
        </p:nvSpPr>
        <p:spPr>
          <a:xfrm>
            <a:off x="6961306" y="3559254"/>
            <a:ext cx="2286000" cy="1280160"/>
          </a:xfrm>
        </p:spPr>
        <p:txBody>
          <a:bodyPr tIns="45720"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9" name="Picture Placeholder 29" descr="An empty placeholder to add an image. Click on the placeholder and select the image that you wish to add.">
            <a:extLst>
              <a:ext uri="{FF2B5EF4-FFF2-40B4-BE49-F238E27FC236}">
                <a16:creationId xmlns:a16="http://schemas.microsoft.com/office/drawing/2014/main" id="{31089E30-35D5-4B63-962C-E69262F8A31B}"/>
              </a:ext>
            </a:extLst>
          </p:cNvPr>
          <p:cNvSpPr>
            <a:spLocks noGrp="1"/>
          </p:cNvSpPr>
          <p:nvPr>
            <p:ph type="pic" sz="quarter" idx="31" hasCustomPrompt="1"/>
          </p:nvPr>
        </p:nvSpPr>
        <p:spPr>
          <a:xfrm>
            <a:off x="9532822" y="3559254"/>
            <a:ext cx="1737360" cy="1280160"/>
          </a:xfrm>
          <a:noFill/>
        </p:spPr>
        <p:txBody>
          <a:bodyPr anchor="ctr" anchorCtr="0">
            <a:normAutofit/>
          </a:bodyPr>
          <a:lstStyle>
            <a:lvl1pPr marL="0" indent="0" algn="ctr">
              <a:buNone/>
              <a:defRPr sz="1800"/>
            </a:lvl1pPr>
          </a:lstStyle>
          <a:p>
            <a:r>
              <a:rPr lang="en-US" dirty="0"/>
              <a:t>Add a picture</a:t>
            </a:r>
          </a:p>
        </p:txBody>
      </p:sp>
      <p:sp>
        <p:nvSpPr>
          <p:cNvPr id="12" name="Text Placeholder 8">
            <a:extLst>
              <a:ext uri="{FF2B5EF4-FFF2-40B4-BE49-F238E27FC236}">
                <a16:creationId xmlns:a16="http://schemas.microsoft.com/office/drawing/2014/main" id="{BDCE7A94-4F2F-284A-AB7D-0ACAC5147D2D}"/>
              </a:ext>
            </a:extLst>
          </p:cNvPr>
          <p:cNvSpPr>
            <a:spLocks noGrp="1"/>
          </p:cNvSpPr>
          <p:nvPr>
            <p:ph type="body" sz="quarter" idx="42" hasCustomPrompt="1"/>
          </p:nvPr>
        </p:nvSpPr>
        <p:spPr>
          <a:xfrm>
            <a:off x="6330829" y="5108183"/>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59" name="Text Placeholder 3">
            <a:extLst>
              <a:ext uri="{FF2B5EF4-FFF2-40B4-BE49-F238E27FC236}">
                <a16:creationId xmlns:a16="http://schemas.microsoft.com/office/drawing/2014/main" id="{A93AA9FB-7091-4FF0-8330-340B0A90ACBB}"/>
              </a:ext>
            </a:extLst>
          </p:cNvPr>
          <p:cNvSpPr>
            <a:spLocks noGrp="1"/>
          </p:cNvSpPr>
          <p:nvPr>
            <p:ph type="body" sz="half" idx="37" hasCustomPrompt="1"/>
          </p:nvPr>
        </p:nvSpPr>
        <p:spPr>
          <a:xfrm>
            <a:off x="6961306" y="5110280"/>
            <a:ext cx="2286000" cy="1280160"/>
          </a:xfrm>
        </p:spPr>
        <p:txBody>
          <a:bodyPr tIns="45720"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294891CE-B5DF-4EC9-BCD1-007200ADE6BF}"/>
              </a:ext>
            </a:extLst>
          </p:cNvPr>
          <p:cNvSpPr>
            <a:spLocks noGrp="1"/>
          </p:cNvSpPr>
          <p:nvPr>
            <p:ph type="pic" sz="quarter" idx="32" hasCustomPrompt="1"/>
          </p:nvPr>
        </p:nvSpPr>
        <p:spPr>
          <a:xfrm>
            <a:off x="9532822" y="5110280"/>
            <a:ext cx="1737360" cy="1280160"/>
          </a:xfrm>
          <a:noFill/>
        </p:spPr>
        <p:txBody>
          <a:bodyPr anchor="ctr" anchorCtr="0">
            <a:normAutofit/>
          </a:bodyPr>
          <a:lstStyle>
            <a:lvl1pPr marL="0" indent="0" algn="ctr">
              <a:buNone/>
              <a:defRPr sz="1800"/>
            </a:lvl1pPr>
          </a:lstStyle>
          <a:p>
            <a:r>
              <a:rPr lang="en-US" dirty="0"/>
              <a:t>Add a picture</a:t>
            </a:r>
          </a:p>
        </p:txBody>
      </p:sp>
      <p:sp>
        <p:nvSpPr>
          <p:cNvPr id="6" name="Slide Number Placeholder 5">
            <a:extLst>
              <a:ext uri="{FF2B5EF4-FFF2-40B4-BE49-F238E27FC236}">
                <a16:creationId xmlns:a16="http://schemas.microsoft.com/office/drawing/2014/main" id="{D48327BB-03CC-2E6C-D0A6-86510337C4CE}"/>
              </a:ext>
            </a:extLst>
          </p:cNvPr>
          <p:cNvSpPr>
            <a:spLocks noGrp="1"/>
          </p:cNvSpPr>
          <p:nvPr>
            <p:ph type="sldNum" sz="quarter" idx="4"/>
          </p:nvPr>
        </p:nvSpPr>
        <p:spPr>
          <a:xfrm>
            <a:off x="11274552" y="5989319"/>
            <a:ext cx="457200" cy="457200"/>
          </a:xfrm>
          <a:prstGeom prst="rect">
            <a:avLst/>
          </a:prstGeom>
        </p:spPr>
        <p:txBody>
          <a:bodyPr vert="horz" lIns="0" tIns="0" rIns="0" bIns="0" rtlCol="0" anchor="b" anchorCtr="0"/>
          <a:lstStyle>
            <a:lvl1pPr algn="r">
              <a:lnSpc>
                <a:spcPts val="1680"/>
              </a:lnSpc>
              <a:defRPr sz="1600" b="1" i="1">
                <a:solidFill>
                  <a:schemeClr val="tx1">
                    <a:lumMod val="85000"/>
                    <a:lumOff val="15000"/>
                  </a:schemeClr>
                </a:solidFill>
                <a:latin typeface="+mj-lt"/>
              </a:defRPr>
            </a:lvl1pPr>
          </a:lstStyle>
          <a:p>
            <a:fld id="{745CA84A-544F-4B6B-BC9A-925394EE73B5}" type="slidenum">
              <a:rPr lang="en-US" smtClean="0"/>
              <a:pPr/>
              <a:t>‹#›</a:t>
            </a:fld>
            <a:endParaRPr lang="en-US" dirty="0"/>
          </a:p>
        </p:txBody>
      </p:sp>
    </p:spTree>
    <p:extLst>
      <p:ext uri="{BB962C8B-B14F-4D97-AF65-F5344CB8AC3E}">
        <p14:creationId xmlns:p14="http://schemas.microsoft.com/office/powerpoint/2010/main" val="42219590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ntributors">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5B73CD6-4AD9-41DA-9481-BA512E885FE5}"/>
              </a:ext>
            </a:extLst>
          </p:cNvPr>
          <p:cNvSpPr>
            <a:spLocks noGrp="1"/>
          </p:cNvSpPr>
          <p:nvPr>
            <p:ph type="title" hasCustomPrompt="1"/>
          </p:nvPr>
        </p:nvSpPr>
        <p:spPr>
          <a:xfrm>
            <a:off x="4507606" y="2743200"/>
            <a:ext cx="7228159" cy="1280160"/>
          </a:xfrm>
          <a:prstGeom prst="rect">
            <a:avLst/>
          </a:prstGeom>
        </p:spPr>
        <p:txBody>
          <a:bodyPr tIns="0" anchor="t" anchorCtr="0">
            <a:noAutofit/>
          </a:bodyPr>
          <a:lstStyle>
            <a:lvl1pPr>
              <a:lnSpc>
                <a:spcPct val="90000"/>
              </a:lnSpc>
              <a:defRPr sz="7200">
                <a:solidFill>
                  <a:schemeClr val="tx1">
                    <a:lumMod val="85000"/>
                    <a:lumOff val="15000"/>
                  </a:schemeClr>
                </a:solidFill>
              </a:defRPr>
            </a:lvl1pPr>
          </a:lstStyle>
          <a:p>
            <a:r>
              <a:rPr lang="en-US" dirty="0"/>
              <a:t>Click to add title</a:t>
            </a:r>
          </a:p>
        </p:txBody>
      </p:sp>
      <p:sp>
        <p:nvSpPr>
          <p:cNvPr id="5" name="Subtitle 2">
            <a:extLst>
              <a:ext uri="{FF2B5EF4-FFF2-40B4-BE49-F238E27FC236}">
                <a16:creationId xmlns:a16="http://schemas.microsoft.com/office/drawing/2014/main" id="{6D233A8E-E8E2-428D-B3B1-4DD2D1AD48F2}"/>
              </a:ext>
            </a:extLst>
          </p:cNvPr>
          <p:cNvSpPr>
            <a:spLocks noGrp="1"/>
          </p:cNvSpPr>
          <p:nvPr>
            <p:ph type="subTitle" idx="10" hasCustomPrompt="1"/>
          </p:nvPr>
        </p:nvSpPr>
        <p:spPr>
          <a:xfrm>
            <a:off x="4507606" y="4114800"/>
            <a:ext cx="7228159" cy="2286000"/>
          </a:xfrm>
        </p:spPr>
        <p:txBody>
          <a:bodyPr tIns="0" numCol="3" spcCol="457200">
            <a:noAutofit/>
          </a:bodyPr>
          <a:lstStyle>
            <a:lvl1pPr marL="0" indent="0" algn="l">
              <a:lnSpc>
                <a:spcPts val="4500"/>
              </a:lnSpc>
              <a:spcBef>
                <a:spcPts val="300"/>
              </a:spcBef>
              <a:buNone/>
              <a:defRPr sz="2000" b="1" i="1">
                <a:solidFill>
                  <a:schemeClr val="tx1">
                    <a:lumMod val="85000"/>
                    <a:lumOff val="15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6" name="Picture Placeholder 4">
            <a:extLst>
              <a:ext uri="{FF2B5EF4-FFF2-40B4-BE49-F238E27FC236}">
                <a16:creationId xmlns:a16="http://schemas.microsoft.com/office/drawing/2014/main" id="{EA2014FC-BC19-4F06-91E1-BBB98A5CE2AA}"/>
              </a:ext>
            </a:extLst>
          </p:cNvPr>
          <p:cNvSpPr>
            <a:spLocks noGrp="1"/>
          </p:cNvSpPr>
          <p:nvPr>
            <p:ph type="pic" sz="quarter" idx="11" hasCustomPrompt="1"/>
          </p:nvPr>
        </p:nvSpPr>
        <p:spPr>
          <a:xfrm>
            <a:off x="0" y="0"/>
            <a:ext cx="3968496" cy="6858000"/>
          </a:xfrm>
          <a:noFill/>
        </p:spPr>
        <p:txBody>
          <a:bodyPr anchor="ctr"/>
          <a:lstStyle>
            <a:lvl1pPr marL="0" indent="0" algn="ctr">
              <a:buNone/>
              <a:defRPr/>
            </a:lvl1pPr>
          </a:lstStyle>
          <a:p>
            <a:r>
              <a:rPr lang="en-US" dirty="0"/>
              <a:t>Add a picture </a:t>
            </a:r>
          </a:p>
        </p:txBody>
      </p:sp>
    </p:spTree>
    <p:extLst>
      <p:ext uri="{BB962C8B-B14F-4D97-AF65-F5344CB8AC3E}">
        <p14:creationId xmlns:p14="http://schemas.microsoft.com/office/powerpoint/2010/main" val="1248560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B910AFBC-7932-43F4-ABEA-C89B2698634B}"/>
              </a:ext>
            </a:extLst>
          </p:cNvPr>
          <p:cNvSpPr>
            <a:spLocks noGrp="1"/>
          </p:cNvSpPr>
          <p:nvPr>
            <p:ph type="title"/>
          </p:nvPr>
        </p:nvSpPr>
        <p:spPr>
          <a:xfrm>
            <a:off x="841249" y="857251"/>
            <a:ext cx="5914937" cy="2076450"/>
          </a:xfrm>
        </p:spPr>
        <p:txBody>
          <a:bodyPr anchor="b">
            <a:normAutofit/>
          </a:bodyPr>
          <a:lstStyle/>
          <a:p>
            <a:r>
              <a:rPr lang="en-US" sz="4400">
                <a:gradFill flip="none" rotWithShape="1">
                  <a:gsLst>
                    <a:gs pos="0">
                      <a:schemeClr val="accent5">
                        <a:alpha val="70000"/>
                      </a:schemeClr>
                    </a:gs>
                    <a:gs pos="100000">
                      <a:schemeClr val="accent1">
                        <a:alpha val="70000"/>
                      </a:schemeClr>
                    </a:gs>
                  </a:gsLst>
                  <a:lin ang="0" scaled="1"/>
                  <a:tileRect/>
                </a:gradFill>
              </a:rPr>
              <a:t>Click to edit Master title style</a:t>
            </a:r>
            <a:endParaRPr lang="en-US" sz="4400" dirty="0">
              <a:gradFill flip="none" rotWithShape="1">
                <a:gsLst>
                  <a:gs pos="0">
                    <a:schemeClr val="accent5">
                      <a:alpha val="70000"/>
                    </a:schemeClr>
                  </a:gs>
                  <a:gs pos="100000">
                    <a:schemeClr val="accent1">
                      <a:alpha val="70000"/>
                    </a:schemeClr>
                  </a:gs>
                </a:gsLst>
                <a:lin ang="0" scaled="1"/>
                <a:tileRect/>
              </a:gradFill>
            </a:endParaRPr>
          </a:p>
        </p:txBody>
      </p:sp>
      <p:sp>
        <p:nvSpPr>
          <p:cNvPr id="17" name="Content Placeholder 2">
            <a:extLst>
              <a:ext uri="{FF2B5EF4-FFF2-40B4-BE49-F238E27FC236}">
                <a16:creationId xmlns:a16="http://schemas.microsoft.com/office/drawing/2014/main" id="{1178A42D-5ED2-4AB6-BE4B-4109074320DF}"/>
              </a:ext>
            </a:extLst>
          </p:cNvPr>
          <p:cNvSpPr>
            <a:spLocks noGrp="1"/>
          </p:cNvSpPr>
          <p:nvPr>
            <p:ph idx="1"/>
          </p:nvPr>
        </p:nvSpPr>
        <p:spPr>
          <a:xfrm>
            <a:off x="841248" y="3190875"/>
            <a:ext cx="5914938" cy="2986087"/>
          </a:xfrm>
        </p:spPr>
        <p:txBody>
          <a:bodyPr>
            <a:noAutofit/>
          </a:bodyPr>
          <a:lstStyle>
            <a:lvl1pPr marL="0" indent="0">
              <a:lnSpc>
                <a:spcPct val="100000"/>
              </a:lnSpc>
              <a:buNone/>
              <a:defRPr sz="2000"/>
            </a:lvl1pPr>
          </a:lstStyle>
          <a:p>
            <a:pPr marL="228600" lvl="0" indent="-228600"/>
            <a:r>
              <a:rPr lang="en-US" sz="1800">
                <a:solidFill>
                  <a:schemeClr val="tx2">
                    <a:alpha val="60000"/>
                  </a:schemeClr>
                </a:solidFill>
              </a:rPr>
              <a:t>Click to edit Master text styles</a:t>
            </a:r>
          </a:p>
        </p:txBody>
      </p:sp>
      <p:sp>
        <p:nvSpPr>
          <p:cNvPr id="29" name="Date Placeholder 1">
            <a:extLst>
              <a:ext uri="{FF2B5EF4-FFF2-40B4-BE49-F238E27FC236}">
                <a16:creationId xmlns:a16="http://schemas.microsoft.com/office/drawing/2014/main" id="{4D9A7D07-2BA3-438D-972B-EA578370D50F}"/>
              </a:ext>
            </a:extLst>
          </p:cNvPr>
          <p:cNvSpPr>
            <a:spLocks noGrp="1"/>
          </p:cNvSpPr>
          <p:nvPr>
            <p:ph type="dt" sz="half" idx="10"/>
          </p:nvPr>
        </p:nvSpPr>
        <p:spPr>
          <a:xfrm>
            <a:off x="838200" y="6429375"/>
            <a:ext cx="2743200" cy="365125"/>
          </a:xfrm>
        </p:spPr>
        <p:txBody>
          <a:bodyPr/>
          <a:lstStyle>
            <a:lvl1pPr>
              <a:defRPr>
                <a:solidFill>
                  <a:schemeClr val="tx2">
                    <a:alpha val="60000"/>
                  </a:schemeClr>
                </a:solidFill>
              </a:defRPr>
            </a:lvl1pPr>
          </a:lstStyle>
          <a:p>
            <a:r>
              <a:rPr lang="en-US"/>
              <a:t>3/1/20XX</a:t>
            </a:r>
          </a:p>
        </p:txBody>
      </p:sp>
      <p:sp>
        <p:nvSpPr>
          <p:cNvPr id="24" name="Picture Placeholder 23">
            <a:extLst>
              <a:ext uri="{FF2B5EF4-FFF2-40B4-BE49-F238E27FC236}">
                <a16:creationId xmlns:a16="http://schemas.microsoft.com/office/drawing/2014/main" id="{C8720583-BC84-48EB-85BC-AE71214A30A5}"/>
              </a:ext>
            </a:extLst>
          </p:cNvPr>
          <p:cNvSpPr>
            <a:spLocks noGrp="1"/>
          </p:cNvSpPr>
          <p:nvPr>
            <p:ph type="pic" sz="quarter" idx="13"/>
          </p:nvPr>
        </p:nvSpPr>
        <p:spPr>
          <a:xfrm>
            <a:off x="7589520" y="0"/>
            <a:ext cx="4599432" cy="2286000"/>
          </a:xfrm>
          <a:solidFill>
            <a:schemeClr val="accent6"/>
          </a:solidFill>
        </p:spPr>
        <p:txBody>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C3F0A5CD-C47A-4CDF-BE99-75F3A81B18FB}"/>
              </a:ext>
            </a:extLst>
          </p:cNvPr>
          <p:cNvSpPr>
            <a:spLocks noGrp="1"/>
          </p:cNvSpPr>
          <p:nvPr>
            <p:ph type="pic" sz="quarter" idx="14"/>
          </p:nvPr>
        </p:nvSpPr>
        <p:spPr>
          <a:xfrm>
            <a:off x="7589520" y="2286000"/>
            <a:ext cx="4599432" cy="2286000"/>
          </a:xfrm>
          <a:solidFill>
            <a:schemeClr val="accent6"/>
          </a:solidFill>
        </p:spPr>
        <p:txBody>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7329454B-9275-4E86-B32E-91C0DB62AA71}"/>
              </a:ext>
            </a:extLst>
          </p:cNvPr>
          <p:cNvSpPr>
            <a:spLocks noGrp="1"/>
          </p:cNvSpPr>
          <p:nvPr>
            <p:ph type="pic" sz="quarter" idx="15"/>
          </p:nvPr>
        </p:nvSpPr>
        <p:spPr>
          <a:xfrm>
            <a:off x="7589520" y="4572000"/>
            <a:ext cx="4599432" cy="2286000"/>
          </a:xfrm>
          <a:solidFill>
            <a:schemeClr val="accent6"/>
          </a:solidFill>
        </p:spPr>
        <p:txBody>
          <a:bodyPr/>
          <a:lstStyle/>
          <a:p>
            <a:r>
              <a:rPr lang="en-US"/>
              <a:t>Click icon to add picture</a:t>
            </a:r>
            <a:endParaRPr lang="en-US" dirty="0"/>
          </a:p>
        </p:txBody>
      </p:sp>
      <p:sp>
        <p:nvSpPr>
          <p:cNvPr id="30" name="Footer Placeholder 2">
            <a:extLst>
              <a:ext uri="{FF2B5EF4-FFF2-40B4-BE49-F238E27FC236}">
                <a16:creationId xmlns:a16="http://schemas.microsoft.com/office/drawing/2014/main" id="{21E9E1BF-D594-4F96-8DBE-5A8DD51D3B58}"/>
              </a:ext>
            </a:extLst>
          </p:cNvPr>
          <p:cNvSpPr>
            <a:spLocks noGrp="1"/>
          </p:cNvSpPr>
          <p:nvPr>
            <p:ph type="ftr" sz="quarter" idx="11"/>
          </p:nvPr>
        </p:nvSpPr>
        <p:spPr>
          <a:xfrm>
            <a:off x="4038600" y="6429375"/>
            <a:ext cx="4114800" cy="365125"/>
          </a:xfrm>
        </p:spPr>
        <p:txBody>
          <a:bodyPr/>
          <a:lstStyle>
            <a:lvl1pPr algn="l">
              <a:defRPr>
                <a:solidFill>
                  <a:schemeClr val="tx2">
                    <a:alpha val="60000"/>
                  </a:schemeClr>
                </a:solidFill>
              </a:defRPr>
            </a:lvl1pPr>
          </a:lstStyle>
          <a:p>
            <a:r>
              <a:rPr lang="en-US"/>
              <a:t>SAMPLE FOOTER TEXT</a:t>
            </a:r>
            <a:endParaRPr lang="en-US" dirty="0"/>
          </a:p>
        </p:txBody>
      </p:sp>
      <p:sp>
        <p:nvSpPr>
          <p:cNvPr id="31" name="Slide Number Placeholder 3">
            <a:extLst>
              <a:ext uri="{FF2B5EF4-FFF2-40B4-BE49-F238E27FC236}">
                <a16:creationId xmlns:a16="http://schemas.microsoft.com/office/drawing/2014/main" id="{C30FDEF8-F3F3-42D5-9EE1-EDDF18B35377}"/>
              </a:ext>
            </a:extLst>
          </p:cNvPr>
          <p:cNvSpPr>
            <a:spLocks noGrp="1"/>
          </p:cNvSpPr>
          <p:nvPr>
            <p:ph type="sldNum" sz="quarter" idx="12"/>
          </p:nvPr>
        </p:nvSpPr>
        <p:spPr>
          <a:xfrm>
            <a:off x="8610600" y="6429375"/>
            <a:ext cx="2743200" cy="365125"/>
          </a:xfrm>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791792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BE04ED02-B678-4D1E-BEDA-7E28F9038DF5}"/>
              </a:ext>
              <a:ext uri="{C183D7F6-B498-43B3-948B-1728B52AA6E4}">
                <adec:decorative xmlns:adec="http://schemas.microsoft.com/office/drawing/2017/decorative" xmlns="" val="1"/>
              </a:ext>
            </a:extLst>
          </p:cNvPr>
          <p:cNvSpPr/>
          <p:nvPr userDrawn="1"/>
        </p:nvSpPr>
        <p:spPr>
          <a:xfrm>
            <a:off x="9277" y="9278"/>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5E2C5A2-B8B2-47C5-8E1B-3A97E2C9BB13}"/>
              </a:ext>
              <a:ext uri="{C183D7F6-B498-43B3-948B-1728B52AA6E4}">
                <adec:decorative xmlns:adec="http://schemas.microsoft.com/office/drawing/2017/decorative" xmlns="" val="1"/>
              </a:ext>
            </a:extLst>
          </p:cNvPr>
          <p:cNvSpPr/>
          <p:nvPr userDrawn="1"/>
        </p:nvSpPr>
        <p:spPr>
          <a:xfrm>
            <a:off x="12325" y="9278"/>
            <a:ext cx="12188952"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3FD8455-A2E1-40B3-B6C4-36070AF58F78}"/>
              </a:ext>
              <a:ext uri="{C183D7F6-B498-43B3-948B-1728B52AA6E4}">
                <adec:decorative xmlns:adec="http://schemas.microsoft.com/office/drawing/2017/decorative" xmlns="" val="1"/>
              </a:ext>
            </a:extLst>
          </p:cNvPr>
          <p:cNvSpPr/>
          <p:nvPr userDrawn="1"/>
        </p:nvSpPr>
        <p:spPr>
          <a:xfrm>
            <a:off x="1524" y="0"/>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Freeform: Shape 7">
            <a:extLst>
              <a:ext uri="{FF2B5EF4-FFF2-40B4-BE49-F238E27FC236}">
                <a16:creationId xmlns:a16="http://schemas.microsoft.com/office/drawing/2014/main" id="{0F53BE70-C6B1-407C-9333-7251BDC77A9E}"/>
              </a:ext>
              <a:ext uri="{C183D7F6-B498-43B3-948B-1728B52AA6E4}">
                <adec:decorative xmlns:adec="http://schemas.microsoft.com/office/drawing/2017/decorative" xmlns="" val="1"/>
              </a:ext>
            </a:extLst>
          </p:cNvPr>
          <p:cNvSpPr/>
          <p:nvPr userDrawn="1"/>
        </p:nvSpPr>
        <p:spPr>
          <a:xfrm>
            <a:off x="33186" y="9279"/>
            <a:ext cx="5770017" cy="2411171"/>
          </a:xfrm>
          <a:custGeom>
            <a:avLst/>
            <a:gdLst>
              <a:gd name="connsiteX0" fmla="*/ 0 w 5770017"/>
              <a:gd name="connsiteY0" fmla="*/ 0 h 2411171"/>
              <a:gd name="connsiteX1" fmla="*/ 5770017 w 5770017"/>
              <a:gd name="connsiteY1" fmla="*/ 0 h 2411171"/>
              <a:gd name="connsiteX2" fmla="*/ 5715824 w 5770017"/>
              <a:gd name="connsiteY2" fmla="*/ 124746 h 2411171"/>
              <a:gd name="connsiteX3" fmla="*/ 4925072 w 5770017"/>
              <a:gd name="connsiteY3" fmla="*/ 1254414 h 2411171"/>
              <a:gd name="connsiteX4" fmla="*/ 125602 w 5770017"/>
              <a:gd name="connsiteY4" fmla="*/ 1864423 h 2411171"/>
              <a:gd name="connsiteX5" fmla="*/ 0 w 5770017"/>
              <a:gd name="connsiteY5" fmla="*/ 1785927 h 241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70017" h="2411171">
                <a:moveTo>
                  <a:pt x="0" y="0"/>
                </a:moveTo>
                <a:lnTo>
                  <a:pt x="5770017" y="0"/>
                </a:lnTo>
                <a:lnTo>
                  <a:pt x="5715824" y="124746"/>
                </a:lnTo>
                <a:cubicBezTo>
                  <a:pt x="5526044" y="533784"/>
                  <a:pt x="5262460" y="917027"/>
                  <a:pt x="4925072" y="1254414"/>
                </a:cubicBezTo>
                <a:cubicBezTo>
                  <a:pt x="3623720" y="2555767"/>
                  <a:pt x="1640148" y="2759102"/>
                  <a:pt x="125602" y="1864423"/>
                </a:cubicBezTo>
                <a:lnTo>
                  <a:pt x="0" y="1785927"/>
                </a:lnTo>
                <a:close/>
              </a:path>
            </a:pathLst>
          </a:custGeom>
          <a:gradFill>
            <a:gsLst>
              <a:gs pos="0">
                <a:schemeClr val="accent2">
                  <a:alpha val="20000"/>
                </a:schemeClr>
              </a:gs>
              <a:gs pos="100000">
                <a:schemeClr val="accent1">
                  <a:alpha val="2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ame 8">
            <a:extLst>
              <a:ext uri="{FF2B5EF4-FFF2-40B4-BE49-F238E27FC236}">
                <a16:creationId xmlns:a16="http://schemas.microsoft.com/office/drawing/2014/main" id="{05864DDE-75C0-4BE6-93FF-A960706ADEC3}"/>
              </a:ext>
              <a:ext uri="{C183D7F6-B498-43B3-948B-1728B52AA6E4}">
                <adec:decorative xmlns:adec="http://schemas.microsoft.com/office/drawing/2017/decorative" xmlns="" val="1"/>
              </a:ext>
            </a:extLst>
          </p:cNvPr>
          <p:cNvSpPr/>
          <p:nvPr userDrawn="1"/>
        </p:nvSpPr>
        <p:spPr>
          <a:xfrm>
            <a:off x="1524" y="0"/>
            <a:ext cx="12188952" cy="6858000"/>
          </a:xfrm>
          <a:prstGeom prst="frame">
            <a:avLst>
              <a:gd name="adj1" fmla="val 716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itle 1">
            <a:extLst>
              <a:ext uri="{FF2B5EF4-FFF2-40B4-BE49-F238E27FC236}">
                <a16:creationId xmlns:a16="http://schemas.microsoft.com/office/drawing/2014/main" id="{1BC3FA0F-EAE5-4DCE-ACFF-9AD00ED39FCF}"/>
              </a:ext>
            </a:extLst>
          </p:cNvPr>
          <p:cNvSpPr>
            <a:spLocks noGrp="1"/>
          </p:cNvSpPr>
          <p:nvPr>
            <p:ph type="ctrTitle"/>
          </p:nvPr>
        </p:nvSpPr>
        <p:spPr>
          <a:xfrm>
            <a:off x="847477" y="1131641"/>
            <a:ext cx="5322618" cy="2387600"/>
          </a:xfrm>
        </p:spPr>
        <p:txBody>
          <a:bodyPr/>
          <a:lstStyle>
            <a:lvl1pPr>
              <a:defRPr>
                <a:solidFill>
                  <a:schemeClr val="bg1"/>
                </a:solidFill>
              </a:defRPr>
            </a:lvl1pPr>
          </a:lstStyle>
          <a:p>
            <a:pPr algn="l"/>
            <a:r>
              <a:rPr lang="en-US">
                <a:solidFill>
                  <a:srgbClr val="FFFFFF"/>
                </a:solidFill>
                <a:ea typeface="Cambria" panose="02040503050406030204" pitchFamily="18" charset="0"/>
                <a:cs typeface="Sabon Next LT" panose="020B0502040204020203" pitchFamily="2" charset="0"/>
              </a:rPr>
              <a:t>Click to edit Master title style</a:t>
            </a:r>
            <a:endParaRPr lang="en-US" dirty="0">
              <a:solidFill>
                <a:srgbClr val="FFFFFF"/>
              </a:solidFill>
              <a:ea typeface="Cambria" panose="02040503050406030204" pitchFamily="18" charset="0"/>
              <a:cs typeface="Sabon Next LT" panose="020B0502040204020203" pitchFamily="2" charset="0"/>
            </a:endParaRPr>
          </a:p>
        </p:txBody>
      </p:sp>
      <p:sp>
        <p:nvSpPr>
          <p:cNvPr id="18" name="Picture Placeholder 17">
            <a:extLst>
              <a:ext uri="{FF2B5EF4-FFF2-40B4-BE49-F238E27FC236}">
                <a16:creationId xmlns:a16="http://schemas.microsoft.com/office/drawing/2014/main" id="{71FA5E0E-BEE1-4976-92B1-61EF64E34371}"/>
              </a:ext>
            </a:extLst>
          </p:cNvPr>
          <p:cNvSpPr>
            <a:spLocks noGrp="1"/>
          </p:cNvSpPr>
          <p:nvPr>
            <p:ph type="pic" sz="quarter" idx="13"/>
          </p:nvPr>
        </p:nvSpPr>
        <p:spPr>
          <a:xfrm>
            <a:off x="6784848" y="905256"/>
            <a:ext cx="4581144" cy="2450592"/>
          </a:xfrm>
          <a:solidFill>
            <a:schemeClr val="accent6"/>
          </a:solidFill>
        </p:spPr>
        <p:txBody>
          <a:bodyPr/>
          <a:lstStyle/>
          <a:p>
            <a:r>
              <a:rPr lang="en-US"/>
              <a:t>Click icon to add picture</a:t>
            </a:r>
            <a:endParaRPr lang="en-US" dirty="0"/>
          </a:p>
        </p:txBody>
      </p:sp>
      <p:sp>
        <p:nvSpPr>
          <p:cNvPr id="20" name="Picture Placeholder 17">
            <a:extLst>
              <a:ext uri="{FF2B5EF4-FFF2-40B4-BE49-F238E27FC236}">
                <a16:creationId xmlns:a16="http://schemas.microsoft.com/office/drawing/2014/main" id="{03379FE8-A6CE-4F5A-BE1A-B2267589BE85}"/>
              </a:ext>
            </a:extLst>
          </p:cNvPr>
          <p:cNvSpPr>
            <a:spLocks noGrp="1"/>
          </p:cNvSpPr>
          <p:nvPr>
            <p:ph type="pic" sz="quarter" idx="14"/>
          </p:nvPr>
        </p:nvSpPr>
        <p:spPr>
          <a:xfrm>
            <a:off x="6784848" y="3520440"/>
            <a:ext cx="4581144" cy="2450592"/>
          </a:xfrm>
          <a:solidFill>
            <a:schemeClr val="accent6"/>
          </a:solidFill>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DD090CA-24E8-46A7-889A-A4FDD00A33E5}"/>
              </a:ext>
            </a:extLst>
          </p:cNvPr>
          <p:cNvSpPr>
            <a:spLocks noGrp="1"/>
          </p:cNvSpPr>
          <p:nvPr>
            <p:ph type="body" sz="quarter" idx="15"/>
          </p:nvPr>
        </p:nvSpPr>
        <p:spPr>
          <a:xfrm>
            <a:off x="838200" y="3600450"/>
            <a:ext cx="5322888" cy="2451100"/>
          </a:xfrm>
        </p:spPr>
        <p:txBody>
          <a:bodyPr>
            <a:normAutofit/>
          </a:bodyPr>
          <a:lstStyle>
            <a:lvl1pPr marL="0" indent="0">
              <a:buNone/>
              <a:defRPr sz="280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2350935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able Chart 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a:buFont typeface="Wingdings" panose="05000000000000000000" pitchFamily="2" charset="2"/>
              <a:buChar char="§"/>
              <a:defRPr/>
            </a:lvl1pPr>
            <a:lvl2pPr marL="685800" indent="-228600">
              <a:buFont typeface="Wingdings" panose="05000000000000000000" pitchFamily="2" charset="2"/>
              <a:buChar char="§"/>
              <a:defRPr/>
            </a:lvl2pPr>
            <a:lvl3pPr>
              <a:buFont typeface="Wingdings" panose="05000000000000000000" pitchFamily="2" charset="2"/>
              <a:buChar char="§"/>
              <a:defRPr/>
            </a:lvl3pPr>
            <a:lvl4pPr marL="1600200" indent="-228600">
              <a:buFont typeface="Wingdings" panose="05000000000000000000" pitchFamily="2" charset="2"/>
              <a:buChar char="§"/>
              <a:defRPr/>
            </a:lvl4pPr>
            <a:lvl5pPr>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r>
              <a:rPr lang="en-US"/>
              <a:t>3/1/20XX</a:t>
            </a:r>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026859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03B5BF0-238D-481F-A15B-206D1E2FEDD2}"/>
              </a:ext>
              <a:ext uri="{C183D7F6-B498-43B3-948B-1728B52AA6E4}">
                <adec:decorative xmlns:adec="http://schemas.microsoft.com/office/drawing/2017/decorative" xmlns="" val="1"/>
              </a:ext>
            </a:extLst>
          </p:cNvPr>
          <p:cNvSpPr/>
          <p:nvPr userDrawn="1"/>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7578E43B-8F1B-4CBD-B09E-5AD9A247E3F8}"/>
              </a:ext>
              <a:ext uri="{C183D7F6-B498-43B3-948B-1728B52AA6E4}">
                <adec:decorative xmlns:adec="http://schemas.microsoft.com/office/drawing/2017/decorative" xmlns="" val="1"/>
              </a:ext>
            </a:extLst>
          </p:cNvPr>
          <p:cNvSpPr/>
          <p:nvPr userDrawn="1"/>
        </p:nvSpPr>
        <p:spPr>
          <a:xfrm>
            <a:off x="-3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ame 13">
            <a:extLst>
              <a:ext uri="{FF2B5EF4-FFF2-40B4-BE49-F238E27FC236}">
                <a16:creationId xmlns:a16="http://schemas.microsoft.com/office/drawing/2014/main" id="{737C17C2-E2A6-4219-AE02-C8EAF943C472}"/>
              </a:ext>
              <a:ext uri="{C183D7F6-B498-43B3-948B-1728B52AA6E4}">
                <adec:decorative xmlns:adec="http://schemas.microsoft.com/office/drawing/2017/decorative" xmlns="" val="1"/>
              </a:ext>
            </a:extLst>
          </p:cNvPr>
          <p:cNvSpPr/>
          <p:nvPr userDrawn="1"/>
        </p:nvSpPr>
        <p:spPr>
          <a:xfrm>
            <a:off x="-389"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cture Placeholder 19">
            <a:extLst>
              <a:ext uri="{FF2B5EF4-FFF2-40B4-BE49-F238E27FC236}">
                <a16:creationId xmlns:a16="http://schemas.microsoft.com/office/drawing/2014/main" id="{AE7BC3CE-3806-41F3-B4F6-EBB2C3E9EA28}"/>
              </a:ext>
            </a:extLst>
          </p:cNvPr>
          <p:cNvSpPr>
            <a:spLocks noGrp="1"/>
          </p:cNvSpPr>
          <p:nvPr>
            <p:ph type="pic" sz="quarter" idx="13"/>
          </p:nvPr>
        </p:nvSpPr>
        <p:spPr>
          <a:xfrm>
            <a:off x="6096" y="484632"/>
            <a:ext cx="12179808" cy="5907024"/>
          </a:xfrm>
          <a:solidFill>
            <a:schemeClr val="accent6"/>
          </a:solidFill>
        </p:spPr>
        <p:txBody>
          <a:bodyPr/>
          <a:lstStyle/>
          <a:p>
            <a:r>
              <a:rPr lang="en-US"/>
              <a:t>Click icon to add picture</a:t>
            </a:r>
            <a:endParaRPr lang="en-US" dirty="0"/>
          </a:p>
        </p:txBody>
      </p:sp>
      <p:sp>
        <p:nvSpPr>
          <p:cNvPr id="6" name="Title 5">
            <a:extLst>
              <a:ext uri="{FF2B5EF4-FFF2-40B4-BE49-F238E27FC236}">
                <a16:creationId xmlns:a16="http://schemas.microsoft.com/office/drawing/2014/main" id="{FDC036CF-E92D-4E80-8E6B-1B06EDDFD7CF}"/>
              </a:ext>
            </a:extLst>
          </p:cNvPr>
          <p:cNvSpPr>
            <a:spLocks noGrp="1"/>
          </p:cNvSpPr>
          <p:nvPr>
            <p:ph type="title"/>
          </p:nvPr>
        </p:nvSpPr>
        <p:spPr>
          <a:xfrm>
            <a:off x="838200" y="1271016"/>
            <a:ext cx="4800600" cy="3749040"/>
          </a:xfrm>
        </p:spPr>
        <p:txBody>
          <a:bodyPr anchor="b" anchorCtr="0"/>
          <a:lstStyle>
            <a:lvl1pPr>
              <a:defRPr>
                <a:solidFill>
                  <a:schemeClr val="bg1"/>
                </a:solidFill>
                <a:effectLst>
                  <a:outerShdw blurRad="38100" dist="38100" dir="2700000" algn="tl">
                    <a:srgbClr val="000000">
                      <a:alpha val="43137"/>
                    </a:srgbClr>
                  </a:outerShdw>
                </a:effectLst>
              </a:defRPr>
            </a:lvl1pPr>
          </a:lstStyle>
          <a:p>
            <a:r>
              <a:rPr lang="en-US"/>
              <a:t>Click to edit Master title style</a:t>
            </a:r>
            <a:endParaRPr lang="en-US" dirty="0"/>
          </a:p>
        </p:txBody>
      </p:sp>
      <p:sp>
        <p:nvSpPr>
          <p:cNvPr id="26" name="Text Placeholder 25">
            <a:extLst>
              <a:ext uri="{FF2B5EF4-FFF2-40B4-BE49-F238E27FC236}">
                <a16:creationId xmlns:a16="http://schemas.microsoft.com/office/drawing/2014/main" id="{BADCFE1B-ABA2-4B11-B7DE-02CE383D6F22}"/>
              </a:ext>
            </a:extLst>
          </p:cNvPr>
          <p:cNvSpPr>
            <a:spLocks noGrp="1"/>
          </p:cNvSpPr>
          <p:nvPr>
            <p:ph type="body" sz="quarter" idx="15" hasCustomPrompt="1"/>
          </p:nvPr>
        </p:nvSpPr>
        <p:spPr>
          <a:xfrm>
            <a:off x="838200" y="4835779"/>
            <a:ext cx="4800600" cy="1066800"/>
          </a:xfrm>
        </p:spPr>
        <p:txBody>
          <a:bodyPr>
            <a:normAutofit/>
          </a:bodyPr>
          <a:lstStyle>
            <a:lvl1pPr marL="228600" indent="0">
              <a:buNone/>
              <a:defRPr sz="2200">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r>
              <a:rPr lang="en-US"/>
              <a:t>3/1/20XX</a:t>
            </a:r>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582905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endParaRPr lang="en-US" dirty="0"/>
          </a:p>
        </p:txBody>
      </p:sp>
      <p:sp>
        <p:nvSpPr>
          <p:cNvPr id="15" name="Picture Placeholder 14">
            <a:extLst>
              <a:ext uri="{FF2B5EF4-FFF2-40B4-BE49-F238E27FC236}">
                <a16:creationId xmlns:a16="http://schemas.microsoft.com/office/drawing/2014/main" id="{1B84B862-7F1F-4B98-B437-936D8A73A91A}"/>
              </a:ext>
            </a:extLst>
          </p:cNvPr>
          <p:cNvSpPr>
            <a:spLocks noGrp="1"/>
          </p:cNvSpPr>
          <p:nvPr>
            <p:ph type="pic" sz="quarter" idx="13"/>
          </p:nvPr>
        </p:nvSpPr>
        <p:spPr>
          <a:xfrm>
            <a:off x="740664" y="2240280"/>
            <a:ext cx="2286000" cy="2322576"/>
          </a:xfrm>
          <a:solidFill>
            <a:schemeClr val="accent6"/>
          </a:solidFill>
        </p:spPr>
        <p:txBody>
          <a:bodyPr/>
          <a:lstStyle/>
          <a:p>
            <a:r>
              <a:rPr lang="en-US"/>
              <a:t>Click icon to add picture</a:t>
            </a:r>
            <a:endParaRPr lang="en-US" dirty="0"/>
          </a:p>
        </p:txBody>
      </p:sp>
      <p:sp>
        <p:nvSpPr>
          <p:cNvPr id="16" name="Picture Placeholder 14">
            <a:extLst>
              <a:ext uri="{FF2B5EF4-FFF2-40B4-BE49-F238E27FC236}">
                <a16:creationId xmlns:a16="http://schemas.microsoft.com/office/drawing/2014/main" id="{C76B23B2-3605-4292-9F96-F34651B689A7}"/>
              </a:ext>
            </a:extLst>
          </p:cNvPr>
          <p:cNvSpPr>
            <a:spLocks noGrp="1"/>
          </p:cNvSpPr>
          <p:nvPr>
            <p:ph type="pic" sz="quarter" idx="14"/>
          </p:nvPr>
        </p:nvSpPr>
        <p:spPr>
          <a:xfrm>
            <a:off x="3538728" y="2240280"/>
            <a:ext cx="2286000" cy="2322576"/>
          </a:xfrm>
          <a:solidFill>
            <a:schemeClr val="accent6"/>
          </a:solidFill>
        </p:spPr>
        <p:txBody>
          <a:bodyPr/>
          <a:lstStyle/>
          <a:p>
            <a:r>
              <a:rPr lang="en-US"/>
              <a:t>Click icon to add picture</a:t>
            </a:r>
            <a:endParaRPr lang="en-US" dirty="0"/>
          </a:p>
        </p:txBody>
      </p:sp>
      <p:sp>
        <p:nvSpPr>
          <p:cNvPr id="17" name="Picture Placeholder 14">
            <a:extLst>
              <a:ext uri="{FF2B5EF4-FFF2-40B4-BE49-F238E27FC236}">
                <a16:creationId xmlns:a16="http://schemas.microsoft.com/office/drawing/2014/main" id="{AB1E9EC3-2FB6-4E1C-8211-306450FDEE7F}"/>
              </a:ext>
            </a:extLst>
          </p:cNvPr>
          <p:cNvSpPr>
            <a:spLocks noGrp="1"/>
          </p:cNvSpPr>
          <p:nvPr>
            <p:ph type="pic" sz="quarter" idx="15"/>
          </p:nvPr>
        </p:nvSpPr>
        <p:spPr>
          <a:xfrm>
            <a:off x="6345936" y="2267712"/>
            <a:ext cx="2286000" cy="2322576"/>
          </a:xfrm>
          <a:solidFill>
            <a:schemeClr val="accent6"/>
          </a:solidFill>
        </p:spPr>
        <p:txBody>
          <a:bodyPr/>
          <a:lstStyle/>
          <a:p>
            <a:r>
              <a:rPr lang="en-US"/>
              <a:t>Click icon to add picture</a:t>
            </a:r>
            <a:endParaRPr lang="en-US" dirty="0"/>
          </a:p>
        </p:txBody>
      </p:sp>
      <p:sp>
        <p:nvSpPr>
          <p:cNvPr id="18" name="Picture Placeholder 14">
            <a:extLst>
              <a:ext uri="{FF2B5EF4-FFF2-40B4-BE49-F238E27FC236}">
                <a16:creationId xmlns:a16="http://schemas.microsoft.com/office/drawing/2014/main" id="{F3628146-045F-4FBC-A365-3D1D4B3DA6E9}"/>
              </a:ext>
            </a:extLst>
          </p:cNvPr>
          <p:cNvSpPr>
            <a:spLocks noGrp="1"/>
          </p:cNvSpPr>
          <p:nvPr>
            <p:ph type="pic" sz="quarter" idx="16"/>
          </p:nvPr>
        </p:nvSpPr>
        <p:spPr>
          <a:xfrm>
            <a:off x="9153144" y="2267712"/>
            <a:ext cx="2286000" cy="2322576"/>
          </a:xfrm>
          <a:solidFill>
            <a:schemeClr val="accent6"/>
          </a:solidFill>
        </p:spPr>
        <p:txBody>
          <a:bodyPr/>
          <a:lstStyle/>
          <a:p>
            <a:r>
              <a:rPr lang="en-US"/>
              <a:t>Click icon to add picture</a:t>
            </a:r>
            <a:endParaRPr lang="en-US" dirty="0"/>
          </a:p>
        </p:txBody>
      </p:sp>
      <p:sp>
        <p:nvSpPr>
          <p:cNvPr id="20" name="Text Placeholder 19">
            <a:extLst>
              <a:ext uri="{FF2B5EF4-FFF2-40B4-BE49-F238E27FC236}">
                <a16:creationId xmlns:a16="http://schemas.microsoft.com/office/drawing/2014/main" id="{CB50972B-CA23-4B92-987F-EE48ECCFF590}"/>
              </a:ext>
            </a:extLst>
          </p:cNvPr>
          <p:cNvSpPr>
            <a:spLocks noGrp="1"/>
          </p:cNvSpPr>
          <p:nvPr>
            <p:ph type="body" sz="quarter" idx="17" hasCustomPrompt="1"/>
          </p:nvPr>
        </p:nvSpPr>
        <p:spPr>
          <a:xfrm>
            <a:off x="741363" y="4733925"/>
            <a:ext cx="2286000" cy="590550"/>
          </a:xfrm>
        </p:spPr>
        <p:txBody>
          <a:bodyPr>
            <a:normAutofit/>
          </a:bodyPr>
          <a:lstStyle>
            <a:lvl1pPr marL="0" indent="0" defTabSz="0">
              <a:spcBef>
                <a:spcPts val="0"/>
              </a:spcBef>
              <a:buNone/>
              <a:defRPr sz="2000">
                <a:latin typeface="+mj-lt"/>
              </a:defRPr>
            </a:lvl1pPr>
            <a:lvl2pPr marL="571500" indent="0">
              <a:buNone/>
              <a:defRPr/>
            </a:lvl2pPr>
            <a:lvl3pPr marL="1028700" indent="0">
              <a:buNone/>
              <a:defRPr/>
            </a:lvl3pPr>
            <a:lvl4pPr marL="1428750" indent="0">
              <a:buNone/>
              <a:defRPr/>
            </a:lvl4pPr>
            <a:lvl5pPr marL="1885950" indent="0">
              <a:buNone/>
              <a:defRPr/>
            </a:lvl5pPr>
          </a:lstStyle>
          <a:p>
            <a:pPr lvl="0"/>
            <a:r>
              <a:rPr lang="en-US" dirty="0"/>
              <a:t>Name</a:t>
            </a:r>
          </a:p>
        </p:txBody>
      </p:sp>
      <p:sp>
        <p:nvSpPr>
          <p:cNvPr id="23" name="Text Placeholder 19">
            <a:extLst>
              <a:ext uri="{FF2B5EF4-FFF2-40B4-BE49-F238E27FC236}">
                <a16:creationId xmlns:a16="http://schemas.microsoft.com/office/drawing/2014/main" id="{8DE19225-DA72-4A39-8CFD-695BFBB93E6D}"/>
              </a:ext>
            </a:extLst>
          </p:cNvPr>
          <p:cNvSpPr>
            <a:spLocks noGrp="1"/>
          </p:cNvSpPr>
          <p:nvPr>
            <p:ph type="body" sz="quarter" idx="18" hasCustomPrompt="1"/>
          </p:nvPr>
        </p:nvSpPr>
        <p:spPr>
          <a:xfrm>
            <a:off x="740664" y="5343144"/>
            <a:ext cx="2286000" cy="590550"/>
          </a:xfrm>
        </p:spPr>
        <p:txBody>
          <a:bodyPr>
            <a:normAutofit/>
          </a:bodyPr>
          <a:lstStyle>
            <a:lvl1pPr marL="0" indent="0" defTabSz="0">
              <a:spcBef>
                <a:spcPts val="0"/>
              </a:spcBef>
              <a:buNone/>
              <a:defRPr sz="1600"/>
            </a:lvl1pPr>
            <a:lvl2pPr marL="571500" indent="0">
              <a:buNone/>
              <a:defRPr/>
            </a:lvl2pPr>
            <a:lvl3pPr marL="1028700" indent="0">
              <a:buNone/>
              <a:defRPr/>
            </a:lvl3pPr>
            <a:lvl4pPr marL="1428750" indent="0">
              <a:buNone/>
              <a:defRPr/>
            </a:lvl4pPr>
            <a:lvl5pPr marL="1885950" indent="0">
              <a:buNone/>
              <a:defRPr/>
            </a:lvl5pPr>
          </a:lstStyle>
          <a:p>
            <a:pPr lvl="0"/>
            <a:r>
              <a:rPr lang="en-US" dirty="0"/>
              <a:t>Title</a:t>
            </a:r>
          </a:p>
        </p:txBody>
      </p:sp>
      <p:sp>
        <p:nvSpPr>
          <p:cNvPr id="24" name="Text Placeholder 19">
            <a:extLst>
              <a:ext uri="{FF2B5EF4-FFF2-40B4-BE49-F238E27FC236}">
                <a16:creationId xmlns:a16="http://schemas.microsoft.com/office/drawing/2014/main" id="{E66A7C97-DBB6-4333-B12F-E26C38E6975C}"/>
              </a:ext>
            </a:extLst>
          </p:cNvPr>
          <p:cNvSpPr>
            <a:spLocks noGrp="1"/>
          </p:cNvSpPr>
          <p:nvPr>
            <p:ph type="body" sz="quarter" idx="19" hasCustomPrompt="1"/>
          </p:nvPr>
        </p:nvSpPr>
        <p:spPr>
          <a:xfrm>
            <a:off x="3538728" y="4733925"/>
            <a:ext cx="2286000" cy="590550"/>
          </a:xfrm>
        </p:spPr>
        <p:txBody>
          <a:bodyPr>
            <a:normAutofit/>
          </a:bodyPr>
          <a:lstStyle>
            <a:lvl1pPr marL="0" indent="0" defTabSz="0">
              <a:spcBef>
                <a:spcPts val="0"/>
              </a:spcBef>
              <a:buNone/>
              <a:defRPr sz="2000">
                <a:latin typeface="+mj-lt"/>
              </a:defRPr>
            </a:lvl1pPr>
            <a:lvl2pPr marL="571500" indent="0">
              <a:buNone/>
              <a:defRPr/>
            </a:lvl2pPr>
            <a:lvl3pPr marL="1028700" indent="0">
              <a:buNone/>
              <a:defRPr/>
            </a:lvl3pPr>
            <a:lvl4pPr marL="1428750" indent="0">
              <a:buNone/>
              <a:defRPr/>
            </a:lvl4pPr>
            <a:lvl5pPr marL="1885950" indent="0">
              <a:buNone/>
              <a:defRPr/>
            </a:lvl5pPr>
          </a:lstStyle>
          <a:p>
            <a:pPr lvl="0"/>
            <a:r>
              <a:rPr lang="en-US" dirty="0"/>
              <a:t>Name</a:t>
            </a:r>
          </a:p>
        </p:txBody>
      </p:sp>
      <p:sp>
        <p:nvSpPr>
          <p:cNvPr id="25" name="Text Placeholder 19">
            <a:extLst>
              <a:ext uri="{FF2B5EF4-FFF2-40B4-BE49-F238E27FC236}">
                <a16:creationId xmlns:a16="http://schemas.microsoft.com/office/drawing/2014/main" id="{041FA0B5-660E-478A-AF8A-196DBD6AE43A}"/>
              </a:ext>
            </a:extLst>
          </p:cNvPr>
          <p:cNvSpPr>
            <a:spLocks noGrp="1"/>
          </p:cNvSpPr>
          <p:nvPr>
            <p:ph type="body" sz="quarter" idx="20" hasCustomPrompt="1"/>
          </p:nvPr>
        </p:nvSpPr>
        <p:spPr>
          <a:xfrm>
            <a:off x="3538029" y="5343144"/>
            <a:ext cx="2286000" cy="590550"/>
          </a:xfrm>
        </p:spPr>
        <p:txBody>
          <a:bodyPr>
            <a:normAutofit/>
          </a:bodyPr>
          <a:lstStyle>
            <a:lvl1pPr marL="0" indent="0" defTabSz="0">
              <a:spcBef>
                <a:spcPts val="0"/>
              </a:spcBef>
              <a:buNone/>
              <a:defRPr sz="1600"/>
            </a:lvl1pPr>
            <a:lvl2pPr marL="571500" indent="0">
              <a:buNone/>
              <a:defRPr/>
            </a:lvl2pPr>
            <a:lvl3pPr marL="1028700" indent="0">
              <a:buNone/>
              <a:defRPr/>
            </a:lvl3pPr>
            <a:lvl4pPr marL="1428750" indent="0">
              <a:buNone/>
              <a:defRPr/>
            </a:lvl4pPr>
            <a:lvl5pPr marL="1885950" indent="0">
              <a:buNone/>
              <a:defRPr/>
            </a:lvl5pPr>
          </a:lstStyle>
          <a:p>
            <a:pPr lvl="0"/>
            <a:r>
              <a:rPr lang="en-US" dirty="0"/>
              <a:t>Title</a:t>
            </a:r>
          </a:p>
        </p:txBody>
      </p:sp>
      <p:sp>
        <p:nvSpPr>
          <p:cNvPr id="26" name="Text Placeholder 19">
            <a:extLst>
              <a:ext uri="{FF2B5EF4-FFF2-40B4-BE49-F238E27FC236}">
                <a16:creationId xmlns:a16="http://schemas.microsoft.com/office/drawing/2014/main" id="{77C92085-3D01-44E4-BA12-E39F1EA0ACE5}"/>
              </a:ext>
            </a:extLst>
          </p:cNvPr>
          <p:cNvSpPr>
            <a:spLocks noGrp="1"/>
          </p:cNvSpPr>
          <p:nvPr>
            <p:ph type="body" sz="quarter" idx="21" hasCustomPrompt="1"/>
          </p:nvPr>
        </p:nvSpPr>
        <p:spPr>
          <a:xfrm>
            <a:off x="6367973" y="4733544"/>
            <a:ext cx="2286000" cy="590550"/>
          </a:xfrm>
        </p:spPr>
        <p:txBody>
          <a:bodyPr>
            <a:normAutofit/>
          </a:bodyPr>
          <a:lstStyle>
            <a:lvl1pPr marL="0" indent="0" defTabSz="0">
              <a:spcBef>
                <a:spcPts val="0"/>
              </a:spcBef>
              <a:buNone/>
              <a:defRPr sz="2000">
                <a:latin typeface="+mj-lt"/>
              </a:defRPr>
            </a:lvl1pPr>
            <a:lvl2pPr marL="571500" indent="0">
              <a:buNone/>
              <a:defRPr/>
            </a:lvl2pPr>
            <a:lvl3pPr marL="1028700" indent="0">
              <a:buNone/>
              <a:defRPr/>
            </a:lvl3pPr>
            <a:lvl4pPr marL="1428750" indent="0">
              <a:buNone/>
              <a:defRPr/>
            </a:lvl4pPr>
            <a:lvl5pPr marL="1885950" indent="0">
              <a:buNone/>
              <a:defRPr/>
            </a:lvl5pPr>
          </a:lstStyle>
          <a:p>
            <a:pPr lvl="0"/>
            <a:r>
              <a:rPr lang="en-US" dirty="0"/>
              <a:t>Name</a:t>
            </a:r>
          </a:p>
        </p:txBody>
      </p:sp>
      <p:sp>
        <p:nvSpPr>
          <p:cNvPr id="27" name="Text Placeholder 19">
            <a:extLst>
              <a:ext uri="{FF2B5EF4-FFF2-40B4-BE49-F238E27FC236}">
                <a16:creationId xmlns:a16="http://schemas.microsoft.com/office/drawing/2014/main" id="{35DA97BC-7224-440A-A227-8F4A1018043A}"/>
              </a:ext>
            </a:extLst>
          </p:cNvPr>
          <p:cNvSpPr>
            <a:spLocks noGrp="1"/>
          </p:cNvSpPr>
          <p:nvPr>
            <p:ph type="body" sz="quarter" idx="22" hasCustomPrompt="1"/>
          </p:nvPr>
        </p:nvSpPr>
        <p:spPr>
          <a:xfrm>
            <a:off x="6367274" y="5342763"/>
            <a:ext cx="2286000" cy="590550"/>
          </a:xfrm>
        </p:spPr>
        <p:txBody>
          <a:bodyPr>
            <a:normAutofit/>
          </a:bodyPr>
          <a:lstStyle>
            <a:lvl1pPr marL="0" indent="0" defTabSz="0">
              <a:spcBef>
                <a:spcPts val="0"/>
              </a:spcBef>
              <a:buNone/>
              <a:defRPr sz="1600"/>
            </a:lvl1pPr>
            <a:lvl2pPr marL="571500" indent="0">
              <a:buNone/>
              <a:defRPr/>
            </a:lvl2pPr>
            <a:lvl3pPr marL="1028700" indent="0">
              <a:buNone/>
              <a:defRPr/>
            </a:lvl3pPr>
            <a:lvl4pPr marL="1428750" indent="0">
              <a:buNone/>
              <a:defRPr/>
            </a:lvl4pPr>
            <a:lvl5pPr marL="1885950" indent="0">
              <a:buNone/>
              <a:defRPr/>
            </a:lvl5pPr>
          </a:lstStyle>
          <a:p>
            <a:pPr lvl="0"/>
            <a:r>
              <a:rPr lang="en-US" dirty="0"/>
              <a:t>Title</a:t>
            </a:r>
          </a:p>
        </p:txBody>
      </p:sp>
      <p:sp>
        <p:nvSpPr>
          <p:cNvPr id="28" name="Text Placeholder 19">
            <a:extLst>
              <a:ext uri="{FF2B5EF4-FFF2-40B4-BE49-F238E27FC236}">
                <a16:creationId xmlns:a16="http://schemas.microsoft.com/office/drawing/2014/main" id="{C236524B-4724-42FA-A2B2-33566478FD42}"/>
              </a:ext>
            </a:extLst>
          </p:cNvPr>
          <p:cNvSpPr>
            <a:spLocks noGrp="1"/>
          </p:cNvSpPr>
          <p:nvPr>
            <p:ph type="body" sz="quarter" idx="23" hasCustomPrompt="1"/>
          </p:nvPr>
        </p:nvSpPr>
        <p:spPr>
          <a:xfrm>
            <a:off x="9164639" y="4737100"/>
            <a:ext cx="2286000" cy="590550"/>
          </a:xfrm>
        </p:spPr>
        <p:txBody>
          <a:bodyPr>
            <a:normAutofit/>
          </a:bodyPr>
          <a:lstStyle>
            <a:lvl1pPr marL="0" indent="0" defTabSz="0">
              <a:spcBef>
                <a:spcPts val="0"/>
              </a:spcBef>
              <a:buNone/>
              <a:defRPr sz="2000">
                <a:latin typeface="+mj-lt"/>
              </a:defRPr>
            </a:lvl1pPr>
            <a:lvl2pPr marL="571500" indent="0">
              <a:buNone/>
              <a:defRPr/>
            </a:lvl2pPr>
            <a:lvl3pPr marL="1028700" indent="0">
              <a:buNone/>
              <a:defRPr/>
            </a:lvl3pPr>
            <a:lvl4pPr marL="1428750" indent="0">
              <a:buNone/>
              <a:defRPr/>
            </a:lvl4pPr>
            <a:lvl5pPr marL="1885950" indent="0">
              <a:buNone/>
              <a:defRPr/>
            </a:lvl5pPr>
          </a:lstStyle>
          <a:p>
            <a:pPr lvl="0"/>
            <a:r>
              <a:rPr lang="en-US" dirty="0"/>
              <a:t>Name</a:t>
            </a:r>
          </a:p>
        </p:txBody>
      </p:sp>
      <p:sp>
        <p:nvSpPr>
          <p:cNvPr id="29" name="Text Placeholder 19">
            <a:extLst>
              <a:ext uri="{FF2B5EF4-FFF2-40B4-BE49-F238E27FC236}">
                <a16:creationId xmlns:a16="http://schemas.microsoft.com/office/drawing/2014/main" id="{5F7DE4ED-8F4D-465C-86B4-2372AE291F56}"/>
              </a:ext>
            </a:extLst>
          </p:cNvPr>
          <p:cNvSpPr>
            <a:spLocks noGrp="1"/>
          </p:cNvSpPr>
          <p:nvPr>
            <p:ph type="body" sz="quarter" idx="24" hasCustomPrompt="1"/>
          </p:nvPr>
        </p:nvSpPr>
        <p:spPr>
          <a:xfrm>
            <a:off x="9163940" y="5346319"/>
            <a:ext cx="2286000" cy="590550"/>
          </a:xfrm>
        </p:spPr>
        <p:txBody>
          <a:bodyPr>
            <a:normAutofit/>
          </a:bodyPr>
          <a:lstStyle>
            <a:lvl1pPr marL="0" indent="0" defTabSz="0">
              <a:spcBef>
                <a:spcPts val="0"/>
              </a:spcBef>
              <a:buNone/>
              <a:defRPr sz="1600"/>
            </a:lvl1pPr>
            <a:lvl2pPr marL="571500" indent="0">
              <a:buNone/>
              <a:defRPr/>
            </a:lvl2pPr>
            <a:lvl3pPr marL="1028700" indent="0">
              <a:buNone/>
              <a:defRPr/>
            </a:lvl3pPr>
            <a:lvl4pPr marL="1428750" indent="0">
              <a:buNone/>
              <a:defRPr/>
            </a:lvl4pPr>
            <a:lvl5pPr marL="1885950" indent="0">
              <a:buNone/>
              <a:defRPr/>
            </a:lvl5pPr>
          </a:lstStyle>
          <a:p>
            <a:pPr lvl="0"/>
            <a:r>
              <a:rPr lang="en-US" dirty="0"/>
              <a:t>Title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r>
              <a:rPr lang="en-US"/>
              <a:t>3/1/20XX</a:t>
            </a:r>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380455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comparison slide)">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560320"/>
            <a:ext cx="5157787" cy="3446463"/>
          </a:xfrm>
          <a:solidFill>
            <a:schemeClr val="bg1"/>
          </a:solidFill>
        </p:spPr>
        <p:txBody>
          <a:bodyPr>
            <a:normAutofit/>
          </a:bodyPr>
          <a:lstStyle>
            <a:lvl1pPr>
              <a:buClr>
                <a:schemeClr val="tx2">
                  <a:lumMod val="50000"/>
                  <a:lumOff val="50000"/>
                </a:schemeClr>
              </a:buClr>
              <a:defRPr sz="1800"/>
            </a:lvl1pPr>
            <a:lvl2pPr>
              <a:buClr>
                <a:schemeClr val="tx2">
                  <a:lumMod val="50000"/>
                  <a:lumOff val="50000"/>
                </a:schemeClr>
              </a:buClr>
              <a:defRPr sz="1800"/>
            </a:lvl2pPr>
            <a:lvl3pPr>
              <a:buClr>
                <a:schemeClr val="tx2">
                  <a:lumMod val="50000"/>
                  <a:lumOff val="50000"/>
                </a:schemeClr>
              </a:buClr>
              <a:defRPr sz="1800"/>
            </a:lvl3pPr>
            <a:lvl4pPr>
              <a:buClr>
                <a:schemeClr val="tx2">
                  <a:lumMod val="50000"/>
                  <a:lumOff val="50000"/>
                </a:schemeClr>
              </a:buClr>
              <a:defRPr sz="1800"/>
            </a:lvl4pPr>
            <a:lvl5pPr>
              <a:buClr>
                <a:schemeClr val="tx2">
                  <a:lumMod val="50000"/>
                  <a:lumOff val="50000"/>
                </a:schemeClr>
              </a:buCl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2560320"/>
            <a:ext cx="5183188" cy="3446463"/>
          </a:xfrm>
        </p:spPr>
        <p:txBody>
          <a:bodyPr>
            <a:normAutofit/>
          </a:bodyPr>
          <a:lstStyle>
            <a:lvl1pPr>
              <a:buClr>
                <a:schemeClr val="tx2">
                  <a:lumMod val="50000"/>
                  <a:lumOff val="50000"/>
                </a:schemeClr>
              </a:buClr>
              <a:defRPr sz="1800"/>
            </a:lvl1pPr>
            <a:lvl2pPr>
              <a:buClr>
                <a:schemeClr val="tx2">
                  <a:lumMod val="50000"/>
                  <a:lumOff val="50000"/>
                </a:schemeClr>
              </a:buClr>
              <a:defRPr sz="1800"/>
            </a:lvl2pPr>
            <a:lvl3pPr>
              <a:buClr>
                <a:schemeClr val="tx2">
                  <a:lumMod val="50000"/>
                  <a:lumOff val="50000"/>
                </a:schemeClr>
              </a:buClr>
              <a:defRPr sz="1800"/>
            </a:lvl3pPr>
            <a:lvl4pPr>
              <a:buClr>
                <a:schemeClr val="tx2">
                  <a:lumMod val="50000"/>
                  <a:lumOff val="50000"/>
                </a:schemeClr>
              </a:buClr>
              <a:defRPr sz="1800"/>
            </a:lvl4pPr>
            <a:lvl5pPr>
              <a:buClr>
                <a:schemeClr val="tx2">
                  <a:lumMod val="50000"/>
                  <a:lumOff val="50000"/>
                </a:schemeClr>
              </a:buCl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r>
              <a:rPr lang="en-US"/>
              <a:t>3/1/20XX</a:t>
            </a:r>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28844951-7827-47D4-8276-7DDE1FA7D85A}" type="slidenum">
              <a:rPr lang="en-US" smtClean="0"/>
              <a:t>‹#›</a:t>
            </a:fld>
            <a:endParaRPr lang="en-US"/>
          </a:p>
        </p:txBody>
      </p:sp>
      <p:sp>
        <p:nvSpPr>
          <p:cNvPr id="10" name="Title 9">
            <a:extLst>
              <a:ext uri="{FF2B5EF4-FFF2-40B4-BE49-F238E27FC236}">
                <a16:creationId xmlns:a16="http://schemas.microsoft.com/office/drawing/2014/main" id="{351C83D0-CBAB-4E41-89AB-89FF36D38A0A}"/>
              </a:ext>
            </a:extLst>
          </p:cNvPr>
          <p:cNvSpPr>
            <a:spLocks noGrp="1"/>
          </p:cNvSpPr>
          <p:nvPr>
            <p:ph type="title"/>
          </p:nvPr>
        </p:nvSpPr>
        <p:spPr/>
        <p:txBody>
          <a:bodyPr/>
          <a:lstStyle/>
          <a:p>
            <a:r>
              <a:rPr lang="en-US"/>
              <a:t>Click to edit Master title style</a:t>
            </a:r>
          </a:p>
        </p:txBody>
      </p:sp>
      <p:sp>
        <p:nvSpPr>
          <p:cNvPr id="11" name="Text Placeholder 2">
            <a:extLst>
              <a:ext uri="{FF2B5EF4-FFF2-40B4-BE49-F238E27FC236}">
                <a16:creationId xmlns:a16="http://schemas.microsoft.com/office/drawing/2014/main" id="{9C302BB0-D231-4195-8083-264C01DF99B8}"/>
              </a:ext>
            </a:extLst>
          </p:cNvPr>
          <p:cNvSpPr>
            <a:spLocks noGrp="1"/>
          </p:cNvSpPr>
          <p:nvPr>
            <p:ph type="body" idx="1"/>
          </p:nvPr>
        </p:nvSpPr>
        <p:spPr>
          <a:xfrm>
            <a:off x="839787" y="2011680"/>
            <a:ext cx="5157787" cy="530352"/>
          </a:xfrm>
        </p:spPr>
        <p:txBody>
          <a:bodyPr anchor="t" anchorCtr="0">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4">
            <a:extLst>
              <a:ext uri="{FF2B5EF4-FFF2-40B4-BE49-F238E27FC236}">
                <a16:creationId xmlns:a16="http://schemas.microsoft.com/office/drawing/2014/main" id="{5B2A70FA-99E0-466C-AC57-33C48353BBDB}"/>
              </a:ext>
            </a:extLst>
          </p:cNvPr>
          <p:cNvSpPr>
            <a:spLocks noGrp="1"/>
          </p:cNvSpPr>
          <p:nvPr>
            <p:ph type="body" sz="quarter" idx="13"/>
          </p:nvPr>
        </p:nvSpPr>
        <p:spPr>
          <a:xfrm>
            <a:off x="6169027" y="2011680"/>
            <a:ext cx="5183187" cy="530352"/>
          </a:xfrm>
        </p:spPr>
        <p:txBody>
          <a:bodyPr anchor="t" anchorCtr="0">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945747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685800"/>
            <a:ext cx="10515600" cy="132588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2011680"/>
            <a:ext cx="3383280" cy="530352"/>
          </a:xfrm>
        </p:spPr>
        <p:txBody>
          <a:bodyPr anchor="t" anchorCtr="0">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560320"/>
            <a:ext cx="3383280" cy="3446463"/>
          </a:xfrm>
        </p:spPr>
        <p:txBody>
          <a:bodyPr>
            <a:normAutofit/>
          </a:bodyPr>
          <a:lstStyle>
            <a:lvl1pPr>
              <a:buClr>
                <a:schemeClr val="tx2">
                  <a:lumMod val="50000"/>
                  <a:lumOff val="50000"/>
                </a:schemeClr>
              </a:buClr>
              <a:defRPr sz="1400"/>
            </a:lvl1pPr>
            <a:lvl2pPr>
              <a:buClr>
                <a:schemeClr val="tx2">
                  <a:lumMod val="50000"/>
                  <a:lumOff val="50000"/>
                </a:schemeClr>
              </a:buClr>
              <a:defRPr sz="1400"/>
            </a:lvl2pPr>
            <a:lvl3pPr>
              <a:buClr>
                <a:schemeClr val="tx2">
                  <a:lumMod val="50000"/>
                  <a:lumOff val="50000"/>
                </a:schemeClr>
              </a:buClr>
              <a:defRPr sz="1400"/>
            </a:lvl3pPr>
            <a:lvl4pPr>
              <a:buClr>
                <a:schemeClr val="tx2">
                  <a:lumMod val="50000"/>
                  <a:lumOff val="50000"/>
                </a:schemeClr>
              </a:buClr>
              <a:defRPr sz="1400"/>
            </a:lvl4pPr>
            <a:lvl5pPr>
              <a:buClr>
                <a:schemeClr val="tx2">
                  <a:lumMod val="50000"/>
                  <a:lumOff val="50000"/>
                </a:schemeClr>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4404360" y="2011680"/>
            <a:ext cx="3383280" cy="530352"/>
          </a:xfrm>
        </p:spPr>
        <p:txBody>
          <a:bodyPr anchor="t" anchorCtr="0">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4404360" y="2560320"/>
            <a:ext cx="3383280" cy="3446463"/>
          </a:xfrm>
        </p:spPr>
        <p:txBody>
          <a:bodyPr>
            <a:normAutofit/>
          </a:bodyPr>
          <a:lstStyle>
            <a:lvl1pPr>
              <a:buClr>
                <a:schemeClr val="tx2">
                  <a:lumMod val="50000"/>
                  <a:lumOff val="50000"/>
                </a:schemeClr>
              </a:buClr>
              <a:defRPr sz="1400"/>
            </a:lvl1pPr>
            <a:lvl2pPr>
              <a:buClr>
                <a:schemeClr val="tx2">
                  <a:lumMod val="50000"/>
                  <a:lumOff val="50000"/>
                </a:schemeClr>
              </a:buClr>
              <a:defRPr sz="1400"/>
            </a:lvl2pPr>
            <a:lvl3pPr>
              <a:buClr>
                <a:schemeClr val="tx2">
                  <a:lumMod val="50000"/>
                  <a:lumOff val="50000"/>
                </a:schemeClr>
              </a:buClr>
              <a:defRPr sz="1400"/>
            </a:lvl3pPr>
            <a:lvl4pPr>
              <a:buClr>
                <a:schemeClr val="tx2">
                  <a:lumMod val="50000"/>
                  <a:lumOff val="50000"/>
                </a:schemeClr>
              </a:buClr>
              <a:defRPr sz="1400"/>
            </a:lvl4pPr>
            <a:lvl5pPr>
              <a:buClr>
                <a:schemeClr val="tx2">
                  <a:lumMod val="50000"/>
                  <a:lumOff val="50000"/>
                </a:schemeClr>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a:extLst>
              <a:ext uri="{FF2B5EF4-FFF2-40B4-BE49-F238E27FC236}">
                <a16:creationId xmlns:a16="http://schemas.microsoft.com/office/drawing/2014/main" id="{422881CE-A366-4A3A-AE00-9B14BEFE4A95}"/>
              </a:ext>
            </a:extLst>
          </p:cNvPr>
          <p:cNvSpPr>
            <a:spLocks noGrp="1"/>
          </p:cNvSpPr>
          <p:nvPr>
            <p:ph type="body" sz="quarter" idx="13"/>
          </p:nvPr>
        </p:nvSpPr>
        <p:spPr>
          <a:xfrm>
            <a:off x="7968934" y="2011680"/>
            <a:ext cx="3383280" cy="530352"/>
          </a:xfrm>
        </p:spPr>
        <p:txBody>
          <a:bodyPr anchor="t" anchorCtr="0">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3CF16E98-73C9-47B5-B88B-9120BEB9F09B}"/>
              </a:ext>
            </a:extLst>
          </p:cNvPr>
          <p:cNvSpPr>
            <a:spLocks noGrp="1"/>
          </p:cNvSpPr>
          <p:nvPr>
            <p:ph sz="quarter" idx="14"/>
          </p:nvPr>
        </p:nvSpPr>
        <p:spPr>
          <a:xfrm>
            <a:off x="7968934" y="2560320"/>
            <a:ext cx="3383280" cy="3446463"/>
          </a:xfrm>
        </p:spPr>
        <p:txBody>
          <a:bodyPr>
            <a:normAutofit/>
          </a:bodyPr>
          <a:lstStyle>
            <a:lvl1pPr>
              <a:buClr>
                <a:schemeClr val="tx2">
                  <a:lumMod val="50000"/>
                  <a:lumOff val="50000"/>
                </a:schemeClr>
              </a:buClr>
              <a:defRPr sz="1400"/>
            </a:lvl1pPr>
            <a:lvl2pPr>
              <a:buClr>
                <a:schemeClr val="tx2">
                  <a:lumMod val="50000"/>
                  <a:lumOff val="50000"/>
                </a:schemeClr>
              </a:buClr>
              <a:defRPr sz="1400"/>
            </a:lvl2pPr>
            <a:lvl3pPr>
              <a:buClr>
                <a:schemeClr val="tx2">
                  <a:lumMod val="50000"/>
                  <a:lumOff val="50000"/>
                </a:schemeClr>
              </a:buClr>
              <a:defRPr sz="1400"/>
            </a:lvl3pPr>
            <a:lvl4pPr>
              <a:buClr>
                <a:schemeClr val="tx2">
                  <a:lumMod val="50000"/>
                  <a:lumOff val="50000"/>
                </a:schemeClr>
              </a:buClr>
              <a:defRPr sz="1400"/>
            </a:lvl4pPr>
            <a:lvl5pPr>
              <a:buClr>
                <a:schemeClr val="tx2">
                  <a:lumMod val="50000"/>
                  <a:lumOff val="50000"/>
                </a:schemeClr>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r>
              <a:rPr lang="en-US"/>
              <a:t>3/1/20XX</a:t>
            </a:r>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658878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DD7EAFE6-2BB9-41FB-9CF4-588CFC708774}"/>
              </a:ext>
            </a:extLst>
          </p:cNvPr>
          <p:cNvSpPr/>
          <p:nvPr/>
        </p:nvSpPr>
        <p:spPr>
          <a:xfrm>
            <a:off x="1524"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838200" y="68103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838200" y="2178657"/>
            <a:ext cx="10515600" cy="39983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838200" y="6429375"/>
            <a:ext cx="2743200" cy="365125"/>
          </a:xfrm>
          <a:prstGeom prst="rect">
            <a:avLst/>
          </a:prstGeom>
        </p:spPr>
        <p:txBody>
          <a:bodyPr vert="horz" lIns="91440" tIns="45720" rIns="91440" bIns="45720" rtlCol="0" anchor="ctr"/>
          <a:lstStyle>
            <a:lvl1pPr algn="l">
              <a:defRPr sz="900" cap="all" spc="150" baseline="0">
                <a:solidFill>
                  <a:srgbClr val="FFFFFF"/>
                </a:solidFill>
              </a:defRPr>
            </a:lvl1pPr>
          </a:lstStyle>
          <a:p>
            <a:r>
              <a:rPr lang="en-US"/>
              <a:t>3/1/20XX</a:t>
            </a:r>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038600" y="6429375"/>
            <a:ext cx="4114800" cy="365125"/>
          </a:xfrm>
          <a:prstGeom prst="rect">
            <a:avLst/>
          </a:prstGeom>
        </p:spPr>
        <p:txBody>
          <a:bodyPr vert="horz" lIns="91440" tIns="45720" rIns="91440" bIns="45720" rtlCol="0" anchor="ctr"/>
          <a:lstStyle>
            <a:lvl1pPr algn="ctr">
              <a:defRPr sz="900" cap="all" spc="150" baseline="0">
                <a:solidFill>
                  <a:srgbClr val="FFFFFF"/>
                </a:solidFill>
              </a:defRPr>
            </a:lvl1pPr>
          </a:lstStyle>
          <a:p>
            <a:r>
              <a:rPr lang="en-US">
                <a:solidFill>
                  <a:srgbClr val="FFFFFF"/>
                </a:solidFill>
              </a:rPr>
              <a:t>SAMPLE FOOTER TEXT</a:t>
            </a: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8610600" y="6429375"/>
            <a:ext cx="2743200" cy="365125"/>
          </a:xfrm>
          <a:prstGeom prst="rect">
            <a:avLst/>
          </a:prstGeom>
        </p:spPr>
        <p:txBody>
          <a:bodyPr vert="horz" lIns="91440" tIns="45720" rIns="91440" bIns="45720" rtlCol="0" anchor="ctr"/>
          <a:lstStyle>
            <a:lvl1pPr algn="r">
              <a:defRPr sz="900" cap="all" spc="150" baseline="0">
                <a:solidFill>
                  <a:srgbClr val="FFFFFF"/>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2314514164"/>
      </p:ext>
    </p:extLst>
  </p:cSld>
  <p:clrMap bg1="lt1" tx1="dk1" bg2="lt2" tx2="dk2" accent1="accent1" accent2="accent2" accent3="accent3" accent4="accent4" accent5="accent5" accent6="accent6" hlink="hlink" folHlink="folHlink"/>
  <p:sldLayoutIdLst>
    <p:sldLayoutId id="2147483697" r:id="rId1"/>
    <p:sldLayoutId id="2147483696" r:id="rId2"/>
    <p:sldLayoutId id="2147483699" r:id="rId3"/>
    <p:sldLayoutId id="2147483698" r:id="rId4"/>
    <p:sldLayoutId id="2147483686" r:id="rId5"/>
    <p:sldLayoutId id="2147483700" r:id="rId6"/>
    <p:sldLayoutId id="2147483705" r:id="rId7"/>
    <p:sldLayoutId id="2147483689" r:id="rId8"/>
    <p:sldLayoutId id="2147483704" r:id="rId9"/>
    <p:sldLayoutId id="2147483702" r:id="rId10"/>
    <p:sldLayoutId id="2147483701" r:id="rId11"/>
    <p:sldLayoutId id="2147483703" r:id="rId12"/>
    <p:sldLayoutId id="2147483685" r:id="rId13"/>
    <p:sldLayoutId id="2147483687" r:id="rId14"/>
    <p:sldLayoutId id="2147483688" r:id="rId15"/>
    <p:sldLayoutId id="2147483690" r:id="rId16"/>
    <p:sldLayoutId id="2147483692" r:id="rId17"/>
    <p:sldLayoutId id="2147483693" r:id="rId18"/>
    <p:sldLayoutId id="2147483707" r:id="rId19"/>
    <p:sldLayoutId id="2147483708" r:id="rId20"/>
    <p:sldLayoutId id="2147483709" r:id="rId21"/>
    <p:sldLayoutId id="2147483711" r:id="rId22"/>
    <p:sldLayoutId id="2147483712" r:id="rId23"/>
  </p:sldLayoutIdLst>
  <p:hf hdr="0"/>
  <p:txStyles>
    <p:titleStyle>
      <a:lvl1pPr marL="0" algn="l" defTabSz="914400" rtl="0" eaLnBrk="1" latinLnBrk="0" hangingPunct="1">
        <a:lnSpc>
          <a:spcPct val="90000"/>
        </a:lnSpc>
        <a:spcBef>
          <a:spcPct val="0"/>
        </a:spcBef>
        <a:buNone/>
        <a:defRPr lang="en-US" sz="5200" kern="1200" dirty="0">
          <a:gradFill flip="none" rotWithShape="1">
            <a:gsLst>
              <a:gs pos="0">
                <a:schemeClr val="accent5"/>
              </a:gs>
              <a:gs pos="100000">
                <a:schemeClr val="accent1">
                  <a:alpha val="70000"/>
                </a:schemeClr>
              </a:gs>
            </a:gsLst>
            <a:lin ang="0" scaled="1"/>
            <a:tileRect/>
          </a:gradFill>
          <a:latin typeface="+mj-lt"/>
          <a:ea typeface="+mn-ea"/>
          <a:cs typeface="Angsana New" panose="02020603050405020304" pitchFamily="18" charset="-34"/>
        </a:defRPr>
      </a:lvl1pPr>
    </p:titleStyle>
    <p:body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3200" kern="1200">
          <a:solidFill>
            <a:schemeClr val="tx2">
              <a:alpha val="70000"/>
            </a:schemeClr>
          </a:solidFill>
          <a:latin typeface="+mn-lt"/>
          <a:ea typeface="+mn-ea"/>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800" kern="1200">
          <a:solidFill>
            <a:schemeClr val="tx2">
              <a:alpha val="70000"/>
            </a:scheme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chemeClr val="tx2">
              <a:alpha val="70000"/>
            </a:schemeClr>
          </a:solidFill>
          <a:latin typeface="+mn-lt"/>
          <a:ea typeface="+mn-ea"/>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2.xml"/><Relationship Id="rId5" Type="http://schemas.openxmlformats.org/officeDocument/2006/relationships/image" Target="../media/image10.jpg"/><Relationship Id="rId4" Type="http://schemas.openxmlformats.org/officeDocument/2006/relationships/image" Target="../media/image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1.xml"/><Relationship Id="rId5" Type="http://schemas.openxmlformats.org/officeDocument/2006/relationships/image" Target="../media/image21.jpg"/><Relationship Id="rId4" Type="http://schemas.openxmlformats.org/officeDocument/2006/relationships/image" Target="../media/image2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6" descr="Basket filled with apples">
            <a:extLst>
              <a:ext uri="{FF2B5EF4-FFF2-40B4-BE49-F238E27FC236}">
                <a16:creationId xmlns:a16="http://schemas.microsoft.com/office/drawing/2014/main" id="{7F8F24C6-1DC0-1688-143F-62BE785B73C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535584" y="2855883"/>
            <a:ext cx="2593063" cy="3314700"/>
          </a:xfrm>
          <a:prstGeom prst="rect">
            <a:avLst/>
          </a:prstGeom>
        </p:spPr>
      </p:pic>
      <p:pic>
        <p:nvPicPr>
          <p:cNvPr id="9" name="Picture Placeholder 7" descr="Close-up of cinnamon sticks and apples beside stack of plates and forks on table">
            <a:extLst>
              <a:ext uri="{FF2B5EF4-FFF2-40B4-BE49-F238E27FC236}">
                <a16:creationId xmlns:a16="http://schemas.microsoft.com/office/drawing/2014/main" id="{B2144679-9191-592F-F993-93BEC755418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739058" y="2855883"/>
            <a:ext cx="2593063" cy="3314700"/>
          </a:xfrm>
          <a:prstGeom prst="rect">
            <a:avLst/>
          </a:prstGeom>
        </p:spPr>
      </p:pic>
      <p:pic>
        <p:nvPicPr>
          <p:cNvPr id="10" name="Picture Placeholder 8" descr="Slice of apple pie on plate">
            <a:extLst>
              <a:ext uri="{FF2B5EF4-FFF2-40B4-BE49-F238E27FC236}">
                <a16:creationId xmlns:a16="http://schemas.microsoft.com/office/drawing/2014/main" id="{915628B3-8DBF-E674-7B9D-D460F8F750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8063355" y="2855883"/>
            <a:ext cx="2593063" cy="3314701"/>
          </a:xfrm>
          <a:prstGeom prst="rect">
            <a:avLst/>
          </a:prstGeom>
        </p:spPr>
      </p:pic>
      <p:sp>
        <p:nvSpPr>
          <p:cNvPr id="11" name="Title 5">
            <a:extLst>
              <a:ext uri="{FF2B5EF4-FFF2-40B4-BE49-F238E27FC236}">
                <a16:creationId xmlns:a16="http://schemas.microsoft.com/office/drawing/2014/main" id="{08DCB0C3-4818-4CCD-2CFE-1FAC73DF5C41}"/>
              </a:ext>
            </a:extLst>
          </p:cNvPr>
          <p:cNvSpPr>
            <a:spLocks noGrp="1"/>
          </p:cNvSpPr>
          <p:nvPr>
            <p:ph type="ctrTitle"/>
          </p:nvPr>
        </p:nvSpPr>
        <p:spPr>
          <a:xfrm>
            <a:off x="1292202" y="1079990"/>
            <a:ext cx="9144002" cy="947736"/>
          </a:xfrm>
        </p:spPr>
        <p:txBody>
          <a:bodyPr>
            <a:normAutofit fontScale="90000"/>
          </a:bodyPr>
          <a:lstStyle/>
          <a:p>
            <a:r>
              <a:rPr lang="en-US" dirty="0" err="1"/>
              <a:t>MealMap</a:t>
            </a:r>
            <a:r>
              <a:rPr lang="en-US" dirty="0"/>
              <a:t> </a:t>
            </a:r>
            <a:br>
              <a:rPr lang="en-US" dirty="0"/>
            </a:br>
            <a:r>
              <a:rPr lang="en-US" dirty="0"/>
              <a:t> </a:t>
            </a:r>
            <a:r>
              <a:rPr lang="en-US" sz="3300" dirty="0"/>
              <a:t>A Smarter Way to Eat Healthy and Stay Balanced</a:t>
            </a:r>
          </a:p>
        </p:txBody>
      </p:sp>
    </p:spTree>
    <p:extLst>
      <p:ext uri="{BB962C8B-B14F-4D97-AF65-F5344CB8AC3E}">
        <p14:creationId xmlns:p14="http://schemas.microsoft.com/office/powerpoint/2010/main" val="703580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F2EF9-9057-55A7-E17D-C17700219BD5}"/>
            </a:ext>
          </a:extLst>
        </p:cNvPr>
        <p:cNvGrpSpPr/>
        <p:nvPr/>
      </p:nvGrpSpPr>
      <p:grpSpPr>
        <a:xfrm>
          <a:off x="0" y="0"/>
          <a:ext cx="0" cy="0"/>
          <a:chOff x="0" y="0"/>
          <a:chExt cx="0" cy="0"/>
        </a:xfrm>
      </p:grpSpPr>
      <p:sp>
        <p:nvSpPr>
          <p:cNvPr id="30" name="TextBox 29">
            <a:extLst>
              <a:ext uri="{FF2B5EF4-FFF2-40B4-BE49-F238E27FC236}">
                <a16:creationId xmlns:a16="http://schemas.microsoft.com/office/drawing/2014/main" id="{FA532C25-10CC-9D20-BEC2-3C927A75D2C1}"/>
              </a:ext>
            </a:extLst>
          </p:cNvPr>
          <p:cNvSpPr txBox="1"/>
          <p:nvPr/>
        </p:nvSpPr>
        <p:spPr>
          <a:xfrm>
            <a:off x="624736" y="940195"/>
            <a:ext cx="10942527" cy="5201424"/>
          </a:xfrm>
          <a:prstGeom prst="rect">
            <a:avLst/>
          </a:prstGeom>
          <a:noFill/>
        </p:spPr>
        <p:txBody>
          <a:bodyPr wrap="square">
            <a:spAutoFit/>
          </a:bodyPr>
          <a:lstStyle/>
          <a:p>
            <a:pPr algn="ctr"/>
            <a:r>
              <a:rPr lang="en-US" sz="2800" b="1" dirty="0"/>
              <a:t>    Market Analysis</a:t>
            </a:r>
          </a:p>
          <a:p>
            <a:pPr algn="ctr"/>
            <a:endParaRPr lang="en-US" sz="2800" b="1" dirty="0"/>
          </a:p>
          <a:p>
            <a:pPr algn="just"/>
            <a:r>
              <a:rPr lang="en-US" sz="2000" dirty="0"/>
              <a:t>With a growing middle class, urbanization, and increasing health awareness, Bangladesh presents a promising market for </a:t>
            </a:r>
            <a:r>
              <a:rPr lang="en-US" sz="2000" dirty="0" err="1"/>
              <a:t>MealMap</a:t>
            </a:r>
            <a:r>
              <a:rPr lang="en-US" sz="2000" dirty="0"/>
              <a:t>. The demand for personalized meal planning and nutritional solutions is fueled by busy lifestyles, rising internet penetration, and smartphone usage.</a:t>
            </a:r>
          </a:p>
          <a:p>
            <a:pPr algn="just"/>
            <a:endParaRPr lang="en-US" sz="2000" dirty="0"/>
          </a:p>
          <a:p>
            <a:pPr algn="just"/>
            <a:r>
              <a:rPr lang="en-US" sz="2000" b="1" dirty="0"/>
              <a:t>Key Insights:</a:t>
            </a:r>
          </a:p>
          <a:p>
            <a:pPr algn="just">
              <a:buFont typeface="Arial" panose="020B0604020202020204" pitchFamily="34" charset="0"/>
              <a:buChar char="•"/>
            </a:pPr>
            <a:r>
              <a:rPr lang="en-US" sz="2000" dirty="0"/>
              <a:t>Urban professionals and families are the primary target audience.</a:t>
            </a:r>
          </a:p>
          <a:p>
            <a:pPr algn="just">
              <a:buFont typeface="Arial" panose="020B0604020202020204" pitchFamily="34" charset="0"/>
              <a:buChar char="•"/>
            </a:pPr>
            <a:r>
              <a:rPr lang="en-US" sz="2000" dirty="0"/>
              <a:t>Growing adoption of food delivery apps and online grocery shopping indicates readiness for a platform like </a:t>
            </a:r>
            <a:r>
              <a:rPr lang="en-US" sz="2000" dirty="0" err="1"/>
              <a:t>MealMap</a:t>
            </a:r>
            <a:r>
              <a:rPr lang="en-US" sz="2000" dirty="0"/>
              <a:t>.</a:t>
            </a:r>
          </a:p>
          <a:p>
            <a:pPr algn="just">
              <a:buFont typeface="Arial" panose="020B0604020202020204" pitchFamily="34" charset="0"/>
              <a:buChar char="•"/>
            </a:pPr>
            <a:r>
              <a:rPr lang="en-US" sz="2000" dirty="0"/>
              <a:t>Rising awareness of diet-related health issues supports the need for nutritional tracking and planning tools.</a:t>
            </a:r>
          </a:p>
          <a:p>
            <a:pPr algn="ctr"/>
            <a:endParaRPr lang="en-US" sz="2800" b="1" dirty="0"/>
          </a:p>
          <a:p>
            <a:endParaRPr lang="en-US" sz="2800" b="1" dirty="0"/>
          </a:p>
        </p:txBody>
      </p:sp>
    </p:spTree>
    <p:extLst>
      <p:ext uri="{BB962C8B-B14F-4D97-AF65-F5344CB8AC3E}">
        <p14:creationId xmlns:p14="http://schemas.microsoft.com/office/powerpoint/2010/main" val="94631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73719-851D-CD7B-A9DF-A27C4477A9C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B92034-9967-E6C7-507E-AB179C8BE7CD}"/>
              </a:ext>
            </a:extLst>
          </p:cNvPr>
          <p:cNvSpPr>
            <a:spLocks noGrp="1"/>
          </p:cNvSpPr>
          <p:nvPr>
            <p:ph type="sldNum" sz="quarter" idx="4"/>
          </p:nvPr>
        </p:nvSpPr>
        <p:spPr/>
        <p:txBody>
          <a:bodyPr/>
          <a:lstStyle/>
          <a:p>
            <a:fld id="{745CA84A-544F-4B6B-BC9A-925394EE73B5}" type="slidenum">
              <a:rPr lang="en-US" smtClean="0"/>
              <a:pPr/>
              <a:t>11</a:t>
            </a:fld>
            <a:endParaRPr lang="en-US" dirty="0"/>
          </a:p>
        </p:txBody>
      </p:sp>
      <p:sp>
        <p:nvSpPr>
          <p:cNvPr id="2" name="TextBox 1">
            <a:extLst>
              <a:ext uri="{FF2B5EF4-FFF2-40B4-BE49-F238E27FC236}">
                <a16:creationId xmlns:a16="http://schemas.microsoft.com/office/drawing/2014/main" id="{F07CC62F-B08C-F08E-C47D-D8D42EC366D9}"/>
              </a:ext>
            </a:extLst>
          </p:cNvPr>
          <p:cNvSpPr txBox="1"/>
          <p:nvPr/>
        </p:nvSpPr>
        <p:spPr>
          <a:xfrm>
            <a:off x="1087479" y="874454"/>
            <a:ext cx="9815747" cy="5109091"/>
          </a:xfrm>
          <a:prstGeom prst="rect">
            <a:avLst/>
          </a:prstGeom>
          <a:noFill/>
        </p:spPr>
        <p:txBody>
          <a:bodyPr wrap="square">
            <a:spAutoFit/>
          </a:bodyPr>
          <a:lstStyle/>
          <a:p>
            <a:pPr algn="ctr"/>
            <a:r>
              <a:rPr lang="en-US" sz="2800" b="1" dirty="0"/>
              <a:t>Revenue Generation</a:t>
            </a:r>
          </a:p>
          <a:p>
            <a:pPr algn="ctr"/>
            <a:endParaRPr lang="en-US" sz="2800" b="1" dirty="0"/>
          </a:p>
          <a:p>
            <a:pPr algn="just"/>
            <a:r>
              <a:rPr lang="en-US" dirty="0" err="1"/>
              <a:t>MealMap</a:t>
            </a:r>
            <a:r>
              <a:rPr lang="en-US" dirty="0"/>
              <a:t> will employ the following revenue streams tailored to the Bangladeshi market:</a:t>
            </a:r>
          </a:p>
          <a:p>
            <a:pPr algn="just">
              <a:buFont typeface="+mj-lt"/>
              <a:buAutoNum type="arabicPeriod"/>
            </a:pPr>
            <a:r>
              <a:rPr lang="en-US" b="1" dirty="0"/>
              <a:t>Subscription Plans:</a:t>
            </a:r>
            <a:endParaRPr lang="en-US" dirty="0"/>
          </a:p>
          <a:p>
            <a:pPr marL="742950" lvl="1" indent="-285750" algn="just">
              <a:buFont typeface="Arial" panose="020B0604020202020204" pitchFamily="34" charset="0"/>
              <a:buChar char="•"/>
            </a:pPr>
            <a:r>
              <a:rPr lang="en-US" dirty="0"/>
              <a:t>Free tier for basic features to attract users.</a:t>
            </a:r>
          </a:p>
          <a:p>
            <a:pPr marL="742950" lvl="1" indent="-285750" algn="just">
              <a:buFont typeface="Arial" panose="020B0604020202020204" pitchFamily="34" charset="0"/>
              <a:buChar char="•"/>
            </a:pPr>
            <a:r>
              <a:rPr lang="en-US" dirty="0"/>
              <a:t>Premium tier priced at </a:t>
            </a:r>
            <a:r>
              <a:rPr lang="en-US" b="1" dirty="0"/>
              <a:t>BDT 500/month</a:t>
            </a:r>
            <a:r>
              <a:rPr lang="en-US" dirty="0"/>
              <a:t> or </a:t>
            </a:r>
            <a:r>
              <a:rPr lang="en-US" b="1" dirty="0"/>
              <a:t>BDT 5,000/year</a:t>
            </a:r>
            <a:r>
              <a:rPr lang="en-US" dirty="0"/>
              <a:t> for advanced features like nutritional analysis and grocery integration.</a:t>
            </a:r>
          </a:p>
          <a:p>
            <a:pPr algn="just">
              <a:buFont typeface="+mj-lt"/>
              <a:buAutoNum type="arabicPeriod"/>
            </a:pPr>
            <a:r>
              <a:rPr lang="en-US" b="1" dirty="0"/>
              <a:t>Partnership Commissions:</a:t>
            </a:r>
            <a:endParaRPr lang="en-US" dirty="0"/>
          </a:p>
          <a:p>
            <a:pPr marL="742950" lvl="1" indent="-285750" algn="just">
              <a:buFont typeface="Arial" panose="020B0604020202020204" pitchFamily="34" charset="0"/>
              <a:buChar char="•"/>
            </a:pPr>
            <a:r>
              <a:rPr lang="en-US" dirty="0"/>
              <a:t>Collaborations with local grocery delivery services like </a:t>
            </a:r>
            <a:r>
              <a:rPr lang="en-US" dirty="0" err="1"/>
              <a:t>Chaldal</a:t>
            </a:r>
            <a:r>
              <a:rPr lang="en-US" dirty="0"/>
              <a:t> or </a:t>
            </a:r>
            <a:r>
              <a:rPr lang="en-US" dirty="0" err="1"/>
              <a:t>Foodpanda</a:t>
            </a:r>
            <a:r>
              <a:rPr lang="en-US" dirty="0"/>
              <a:t> Grocery.</a:t>
            </a:r>
          </a:p>
          <a:p>
            <a:pPr marL="742950" lvl="1" indent="-285750" algn="just">
              <a:buFont typeface="Arial" panose="020B0604020202020204" pitchFamily="34" charset="0"/>
              <a:buChar char="•"/>
            </a:pPr>
            <a:r>
              <a:rPr lang="en-US" dirty="0"/>
              <a:t>Partnerships with fitness centers and dietitians for additional commissions.</a:t>
            </a:r>
          </a:p>
          <a:p>
            <a:pPr algn="just">
              <a:buFont typeface="+mj-lt"/>
              <a:buAutoNum type="arabicPeriod"/>
            </a:pPr>
            <a:r>
              <a:rPr lang="en-US" b="1" dirty="0"/>
              <a:t>Advertisement Revenue:</a:t>
            </a:r>
            <a:endParaRPr lang="en-US" dirty="0"/>
          </a:p>
          <a:p>
            <a:pPr marL="742950" lvl="1" indent="-285750" algn="just">
              <a:buFont typeface="Arial" panose="020B0604020202020204" pitchFamily="34" charset="0"/>
              <a:buChar char="•"/>
            </a:pPr>
            <a:r>
              <a:rPr lang="en-US" dirty="0"/>
              <a:t>Ads from local food brands, health products, and wellness services.</a:t>
            </a:r>
          </a:p>
          <a:p>
            <a:pPr algn="just">
              <a:buFont typeface="+mj-lt"/>
              <a:buAutoNum type="arabicPeriod"/>
            </a:pPr>
            <a:r>
              <a:rPr lang="en-US" b="1" dirty="0"/>
              <a:t>Affiliate Marketing:</a:t>
            </a:r>
            <a:endParaRPr lang="en-US" dirty="0"/>
          </a:p>
          <a:p>
            <a:pPr marL="742950" lvl="1" indent="-285750" algn="just">
              <a:buFont typeface="Arial" panose="020B0604020202020204" pitchFamily="34" charset="0"/>
              <a:buChar char="•"/>
            </a:pPr>
            <a:r>
              <a:rPr lang="en-US" dirty="0"/>
              <a:t>Partnerships with local kitchen appliance stores and organic food suppliers.</a:t>
            </a:r>
          </a:p>
          <a:p>
            <a:pPr algn="just">
              <a:buFont typeface="+mj-lt"/>
              <a:buAutoNum type="arabicPeriod"/>
            </a:pPr>
            <a:r>
              <a:rPr lang="en-US" b="1" dirty="0"/>
              <a:t>Merchandise Sales:</a:t>
            </a:r>
            <a:endParaRPr lang="en-US" dirty="0"/>
          </a:p>
          <a:p>
            <a:pPr marL="742950" lvl="1" indent="-285750" algn="just">
              <a:buFont typeface="Arial" panose="020B0604020202020204" pitchFamily="34" charset="0"/>
              <a:buChar char="•"/>
            </a:pPr>
            <a:r>
              <a:rPr lang="en-US" dirty="0" err="1"/>
              <a:t>MealMap</a:t>
            </a:r>
            <a:r>
              <a:rPr lang="en-US" dirty="0"/>
              <a:t>-branded recipe books and kitchen tools tailored for Bangladeshi cuisine.</a:t>
            </a:r>
          </a:p>
        </p:txBody>
      </p:sp>
    </p:spTree>
    <p:extLst>
      <p:ext uri="{BB962C8B-B14F-4D97-AF65-F5344CB8AC3E}">
        <p14:creationId xmlns:p14="http://schemas.microsoft.com/office/powerpoint/2010/main" val="590222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C8EC3DE-6959-4606-92E7-BAA4FE72E2FA}"/>
              </a:ext>
            </a:extLst>
          </p:cNvPr>
          <p:cNvSpPr>
            <a:spLocks noGrp="1"/>
          </p:cNvSpPr>
          <p:nvPr>
            <p:ph type="dt" sz="half" idx="10"/>
          </p:nvPr>
        </p:nvSpPr>
        <p:spPr>
          <a:xfrm>
            <a:off x="838200" y="6429375"/>
            <a:ext cx="2743200" cy="365125"/>
          </a:xfrm>
        </p:spPr>
        <p:txBody>
          <a:bodyPr/>
          <a:lstStyle/>
          <a:p>
            <a:r>
              <a:rPr lang="en-US"/>
              <a:t>3/1/20XX</a:t>
            </a:r>
          </a:p>
        </p:txBody>
      </p:sp>
      <p:sp>
        <p:nvSpPr>
          <p:cNvPr id="5" name="Footer Placeholder 4">
            <a:extLst>
              <a:ext uri="{FF2B5EF4-FFF2-40B4-BE49-F238E27FC236}">
                <a16:creationId xmlns:a16="http://schemas.microsoft.com/office/drawing/2014/main" id="{3775AFC8-8A78-4AE3-A237-4E17FE12A115}"/>
              </a:ext>
            </a:extLst>
          </p:cNvPr>
          <p:cNvSpPr>
            <a:spLocks noGrp="1"/>
          </p:cNvSpPr>
          <p:nvPr>
            <p:ph type="ftr" sz="quarter" idx="11"/>
          </p:nvPr>
        </p:nvSpPr>
        <p:spPr>
          <a:xfrm>
            <a:off x="4038600" y="6429375"/>
            <a:ext cx="4114800" cy="365125"/>
          </a:xfrm>
        </p:spPr>
        <p:txBody>
          <a:bodyPr/>
          <a:lstStyle/>
          <a:p>
            <a:r>
              <a:rPr lang="en-US"/>
              <a:t>SAMPLE FOOTER TEXT</a:t>
            </a:r>
          </a:p>
        </p:txBody>
      </p:sp>
      <p:sp>
        <p:nvSpPr>
          <p:cNvPr id="6" name="Slide Number Placeholder 5">
            <a:extLst>
              <a:ext uri="{FF2B5EF4-FFF2-40B4-BE49-F238E27FC236}">
                <a16:creationId xmlns:a16="http://schemas.microsoft.com/office/drawing/2014/main" id="{8D03D7EC-E54B-4E0E-A5C3-7071C72A8940}"/>
              </a:ext>
            </a:extLst>
          </p:cNvPr>
          <p:cNvSpPr>
            <a:spLocks noGrp="1"/>
          </p:cNvSpPr>
          <p:nvPr>
            <p:ph type="sldNum" sz="quarter" idx="12"/>
          </p:nvPr>
        </p:nvSpPr>
        <p:spPr>
          <a:xfrm>
            <a:off x="8610600" y="6429375"/>
            <a:ext cx="2743200" cy="365125"/>
          </a:xfrm>
        </p:spPr>
        <p:txBody>
          <a:bodyPr/>
          <a:lstStyle/>
          <a:p>
            <a:fld id="{28844951-7827-47D4-8276-7DDE1FA7D85A}" type="slidenum">
              <a:rPr lang="en-US" smtClean="0"/>
              <a:pPr/>
              <a:t>12</a:t>
            </a:fld>
            <a:endParaRPr lang="en-US"/>
          </a:p>
        </p:txBody>
      </p:sp>
      <p:sp>
        <p:nvSpPr>
          <p:cNvPr id="11" name="Rectangle 1">
            <a:extLst>
              <a:ext uri="{FF2B5EF4-FFF2-40B4-BE49-F238E27FC236}">
                <a16:creationId xmlns:a16="http://schemas.microsoft.com/office/drawing/2014/main" id="{CE5B2DD0-1F5A-8018-E8B4-E85A9C25AEA3}"/>
              </a:ext>
            </a:extLst>
          </p:cNvPr>
          <p:cNvSpPr>
            <a:spLocks noChangeArrowheads="1"/>
          </p:cNvSpPr>
          <p:nvPr/>
        </p:nvSpPr>
        <p:spPr bwMode="auto">
          <a:xfrm>
            <a:off x="612057" y="592337"/>
            <a:ext cx="10741743" cy="1508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Arial" panose="020B0604020202020204" pitchFamily="34" charset="0"/>
              </a:rPr>
              <a:t>Revenue Projections</a:t>
            </a:r>
          </a:p>
          <a:p>
            <a:pPr marL="0" marR="0" lvl="0" indent="0" algn="ctr" defTabSz="914400" rtl="0" eaLnBrk="0" fontAlgn="base" latinLnBrk="0" hangingPunct="0">
              <a:lnSpc>
                <a:spcPct val="100000"/>
              </a:lnSpc>
              <a:spcBef>
                <a:spcPct val="0"/>
              </a:spcBef>
              <a:spcAft>
                <a:spcPct val="0"/>
              </a:spcAft>
              <a:buClrTx/>
              <a:buSzTx/>
              <a:buFontTx/>
              <a:buNone/>
              <a:tabLst/>
            </a:pPr>
            <a:endParaRPr lang="en-US" altLang="en-US" sz="2800" b="1" dirty="0">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MealMap</a:t>
            </a:r>
            <a:r>
              <a:rPr lang="en-US" altLang="en-US" dirty="0">
                <a:latin typeface="Arial" panose="020B0604020202020204" pitchFamily="34" charset="0"/>
              </a:rPr>
              <a:t> </a:t>
            </a:r>
            <a:r>
              <a:rPr kumimoji="0" lang="en-US" altLang="en-US" b="0" i="0" u="none" strike="noStrike" cap="none" normalizeH="0" baseline="0" dirty="0">
                <a:ln>
                  <a:noFill/>
                </a:ln>
                <a:solidFill>
                  <a:schemeClr val="tx1"/>
                </a:solidFill>
                <a:effectLst/>
                <a:latin typeface="Arial" panose="020B0604020202020204" pitchFamily="34" charset="0"/>
              </a:rPr>
              <a:t>is positioned to succeed in Bangladesh by addressing the need for </a:t>
            </a:r>
            <a:r>
              <a:rPr kumimoji="0" lang="en-US" altLang="en-US" b="0" i="0" u="none" strike="noStrike" cap="none" normalizeH="0" baseline="0" dirty="0" err="1">
                <a:ln>
                  <a:noFill/>
                </a:ln>
                <a:solidFill>
                  <a:schemeClr val="tx1"/>
                </a:solidFill>
                <a:effectLst/>
                <a:latin typeface="Arial" panose="020B0604020202020204" pitchFamily="34" charset="0"/>
              </a:rPr>
              <a:t>affordable,localized,and</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healthfocused</a:t>
            </a:r>
            <a:r>
              <a:rPr kumimoji="0" lang="en-US" altLang="en-US" b="0" i="0" u="none" strike="noStrike" cap="none" normalizeH="0" baseline="0" dirty="0">
                <a:ln>
                  <a:noFill/>
                </a:ln>
                <a:solidFill>
                  <a:schemeClr val="tx1"/>
                </a:solidFill>
                <a:effectLst/>
                <a:latin typeface="Arial" panose="020B0604020202020204" pitchFamily="34" charset="0"/>
              </a:rPr>
              <a:t> meal planning</a:t>
            </a:r>
            <a:r>
              <a:rPr lang="en-US" altLang="en-US" dirty="0">
                <a:latin typeface="Arial" panose="020B0604020202020204" pitchFamily="34" charset="0"/>
              </a:rPr>
              <a:t> </a:t>
            </a:r>
            <a:r>
              <a:rPr kumimoji="0" lang="en-US" altLang="en-US" b="0" i="0" u="none" strike="noStrike" cap="none" normalizeH="0" baseline="0" dirty="0">
                <a:ln>
                  <a:noFill/>
                </a:ln>
                <a:solidFill>
                  <a:schemeClr val="tx1"/>
                </a:solidFill>
                <a:effectLst/>
                <a:latin typeface="Arial" panose="020B0604020202020204" pitchFamily="34" charset="0"/>
              </a:rPr>
              <a:t>solutions.</a:t>
            </a:r>
          </a:p>
        </p:txBody>
      </p:sp>
      <p:graphicFrame>
        <p:nvGraphicFramePr>
          <p:cNvPr id="12" name="Table 11">
            <a:extLst>
              <a:ext uri="{FF2B5EF4-FFF2-40B4-BE49-F238E27FC236}">
                <a16:creationId xmlns:a16="http://schemas.microsoft.com/office/drawing/2014/main" id="{8E1FE9CB-9DD2-A6BF-A8E4-F7B99686930E}"/>
              </a:ext>
            </a:extLst>
          </p:cNvPr>
          <p:cNvGraphicFramePr>
            <a:graphicFrameLocks noGrp="1"/>
          </p:cNvGraphicFramePr>
          <p:nvPr>
            <p:extLst>
              <p:ext uri="{D42A27DB-BD31-4B8C-83A1-F6EECF244321}">
                <p14:modId xmlns:p14="http://schemas.microsoft.com/office/powerpoint/2010/main" val="1817789594"/>
              </p:ext>
            </p:extLst>
          </p:nvPr>
        </p:nvGraphicFramePr>
        <p:xfrm>
          <a:off x="958964" y="2435091"/>
          <a:ext cx="10477181" cy="3684378"/>
        </p:xfrm>
        <a:graphic>
          <a:graphicData uri="http://schemas.openxmlformats.org/drawingml/2006/table">
            <a:tbl>
              <a:tblPr>
                <a:tableStyleId>{616DA210-FB5B-4158-B5E0-FEB733F419BA}</a:tableStyleId>
              </a:tblPr>
              <a:tblGrid>
                <a:gridCol w="2239835">
                  <a:extLst>
                    <a:ext uri="{9D8B030D-6E8A-4147-A177-3AD203B41FA5}">
                      <a16:colId xmlns:a16="http://schemas.microsoft.com/office/drawing/2014/main" val="2888687043"/>
                    </a:ext>
                  </a:extLst>
                </a:gridCol>
                <a:gridCol w="2745782">
                  <a:extLst>
                    <a:ext uri="{9D8B030D-6E8A-4147-A177-3AD203B41FA5}">
                      <a16:colId xmlns:a16="http://schemas.microsoft.com/office/drawing/2014/main" val="149751179"/>
                    </a:ext>
                  </a:extLst>
                </a:gridCol>
                <a:gridCol w="2745782">
                  <a:extLst>
                    <a:ext uri="{9D8B030D-6E8A-4147-A177-3AD203B41FA5}">
                      <a16:colId xmlns:a16="http://schemas.microsoft.com/office/drawing/2014/main" val="2180646876"/>
                    </a:ext>
                  </a:extLst>
                </a:gridCol>
                <a:gridCol w="2745782">
                  <a:extLst>
                    <a:ext uri="{9D8B030D-6E8A-4147-A177-3AD203B41FA5}">
                      <a16:colId xmlns:a16="http://schemas.microsoft.com/office/drawing/2014/main" val="2571818828"/>
                    </a:ext>
                  </a:extLst>
                </a:gridCol>
              </a:tblGrid>
              <a:tr h="445317">
                <a:tc>
                  <a:txBody>
                    <a:bodyPr/>
                    <a:lstStyle/>
                    <a:p>
                      <a:r>
                        <a:rPr lang="en-US" sz="1600" dirty="0"/>
                        <a:t>Revenue Source</a:t>
                      </a:r>
                    </a:p>
                  </a:txBody>
                  <a:tcPr anchor="ctr"/>
                </a:tc>
                <a:tc>
                  <a:txBody>
                    <a:bodyPr/>
                    <a:lstStyle/>
                    <a:p>
                      <a:r>
                        <a:rPr lang="en-US" sz="1600"/>
                        <a:t>Year 1</a:t>
                      </a:r>
                    </a:p>
                  </a:txBody>
                  <a:tcPr anchor="ctr"/>
                </a:tc>
                <a:tc>
                  <a:txBody>
                    <a:bodyPr/>
                    <a:lstStyle/>
                    <a:p>
                      <a:r>
                        <a:rPr lang="en-US" sz="1600" dirty="0"/>
                        <a:t>Year 3</a:t>
                      </a:r>
                    </a:p>
                  </a:txBody>
                  <a:tcPr anchor="ctr"/>
                </a:tc>
                <a:tc>
                  <a:txBody>
                    <a:bodyPr/>
                    <a:lstStyle/>
                    <a:p>
                      <a:r>
                        <a:rPr lang="en-US" sz="1600" dirty="0"/>
                        <a:t>Year 5</a:t>
                      </a:r>
                    </a:p>
                  </a:txBody>
                  <a:tcPr anchor="ctr"/>
                </a:tc>
                <a:extLst>
                  <a:ext uri="{0D108BD9-81ED-4DB2-BD59-A6C34878D82A}">
                    <a16:rowId xmlns:a16="http://schemas.microsoft.com/office/drawing/2014/main" val="1098028745"/>
                  </a:ext>
                </a:extLst>
              </a:tr>
              <a:tr h="527906">
                <a:tc>
                  <a:txBody>
                    <a:bodyPr/>
                    <a:lstStyle/>
                    <a:p>
                      <a:r>
                        <a:rPr lang="en-US" sz="1600" dirty="0"/>
                        <a:t>Subscription Plans</a:t>
                      </a:r>
                    </a:p>
                  </a:txBody>
                  <a:tcPr anchor="ctr"/>
                </a:tc>
                <a:tc>
                  <a:txBody>
                    <a:bodyPr/>
                    <a:lstStyle/>
                    <a:p>
                      <a:r>
                        <a:rPr lang="en-US" sz="1600" dirty="0"/>
                        <a:t>BDT 15,00,000</a:t>
                      </a:r>
                    </a:p>
                  </a:txBody>
                  <a:tcPr anchor="ctr"/>
                </a:tc>
                <a:tc>
                  <a:txBody>
                    <a:bodyPr/>
                    <a:lstStyle/>
                    <a:p>
                      <a:r>
                        <a:rPr lang="en-US" sz="1600"/>
                        <a:t>BDT 50,00,000</a:t>
                      </a:r>
                    </a:p>
                  </a:txBody>
                  <a:tcPr anchor="ctr"/>
                </a:tc>
                <a:tc>
                  <a:txBody>
                    <a:bodyPr/>
                    <a:lstStyle/>
                    <a:p>
                      <a:r>
                        <a:rPr lang="en-US" sz="1600" dirty="0"/>
                        <a:t>BDT 1,00,00,000</a:t>
                      </a:r>
                    </a:p>
                  </a:txBody>
                  <a:tcPr anchor="ctr"/>
                </a:tc>
                <a:extLst>
                  <a:ext uri="{0D108BD9-81ED-4DB2-BD59-A6C34878D82A}">
                    <a16:rowId xmlns:a16="http://schemas.microsoft.com/office/drawing/2014/main" val="2063924542"/>
                  </a:ext>
                </a:extLst>
              </a:tr>
              <a:tr h="630906">
                <a:tc>
                  <a:txBody>
                    <a:bodyPr/>
                    <a:lstStyle/>
                    <a:p>
                      <a:r>
                        <a:rPr lang="en-US" sz="1600"/>
                        <a:t>Partner Commissions</a:t>
                      </a:r>
                    </a:p>
                  </a:txBody>
                  <a:tcPr anchor="ctr"/>
                </a:tc>
                <a:tc>
                  <a:txBody>
                    <a:bodyPr/>
                    <a:lstStyle/>
                    <a:p>
                      <a:r>
                        <a:rPr lang="en-US" sz="1600" dirty="0"/>
                        <a:t>BDT 5,00,000</a:t>
                      </a:r>
                    </a:p>
                  </a:txBody>
                  <a:tcPr anchor="ctr"/>
                </a:tc>
                <a:tc>
                  <a:txBody>
                    <a:bodyPr/>
                    <a:lstStyle/>
                    <a:p>
                      <a:r>
                        <a:rPr lang="en-US" sz="1600"/>
                        <a:t>BDT 15,00,000</a:t>
                      </a:r>
                    </a:p>
                  </a:txBody>
                  <a:tcPr anchor="ctr"/>
                </a:tc>
                <a:tc>
                  <a:txBody>
                    <a:bodyPr/>
                    <a:lstStyle/>
                    <a:p>
                      <a:r>
                        <a:rPr lang="en-US" sz="1600"/>
                        <a:t>BDT 30,00,000</a:t>
                      </a:r>
                    </a:p>
                  </a:txBody>
                  <a:tcPr anchor="ctr"/>
                </a:tc>
                <a:extLst>
                  <a:ext uri="{0D108BD9-81ED-4DB2-BD59-A6C34878D82A}">
                    <a16:rowId xmlns:a16="http://schemas.microsoft.com/office/drawing/2014/main" val="78758510"/>
                  </a:ext>
                </a:extLst>
              </a:tr>
              <a:tr h="527906">
                <a:tc>
                  <a:txBody>
                    <a:bodyPr/>
                    <a:lstStyle/>
                    <a:p>
                      <a:r>
                        <a:rPr lang="en-US" sz="1600" dirty="0"/>
                        <a:t>Advertisement Revenue</a:t>
                      </a:r>
                    </a:p>
                  </a:txBody>
                  <a:tcPr anchor="ctr"/>
                </a:tc>
                <a:tc>
                  <a:txBody>
                    <a:bodyPr/>
                    <a:lstStyle/>
                    <a:p>
                      <a:r>
                        <a:rPr lang="en-US" sz="1600" dirty="0"/>
                        <a:t>BDT 2,00,000</a:t>
                      </a:r>
                    </a:p>
                  </a:txBody>
                  <a:tcPr anchor="ctr"/>
                </a:tc>
                <a:tc>
                  <a:txBody>
                    <a:bodyPr/>
                    <a:lstStyle/>
                    <a:p>
                      <a:r>
                        <a:rPr lang="en-US" sz="1600" dirty="0"/>
                        <a:t>BDT 10,00,000</a:t>
                      </a:r>
                    </a:p>
                  </a:txBody>
                  <a:tcPr anchor="ctr"/>
                </a:tc>
                <a:tc>
                  <a:txBody>
                    <a:bodyPr/>
                    <a:lstStyle/>
                    <a:p>
                      <a:r>
                        <a:rPr lang="en-US" sz="1600"/>
                        <a:t>BDT 20,00,000</a:t>
                      </a:r>
                    </a:p>
                  </a:txBody>
                  <a:tcPr anchor="ctr"/>
                </a:tc>
                <a:extLst>
                  <a:ext uri="{0D108BD9-81ED-4DB2-BD59-A6C34878D82A}">
                    <a16:rowId xmlns:a16="http://schemas.microsoft.com/office/drawing/2014/main" val="1921958689"/>
                  </a:ext>
                </a:extLst>
              </a:tr>
              <a:tr h="527906">
                <a:tc>
                  <a:txBody>
                    <a:bodyPr/>
                    <a:lstStyle/>
                    <a:p>
                      <a:r>
                        <a:rPr lang="en-US" sz="1600"/>
                        <a:t>Affiliate Marketing</a:t>
                      </a:r>
                    </a:p>
                  </a:txBody>
                  <a:tcPr anchor="ctr"/>
                </a:tc>
                <a:tc>
                  <a:txBody>
                    <a:bodyPr/>
                    <a:lstStyle/>
                    <a:p>
                      <a:r>
                        <a:rPr lang="en-US" sz="1600"/>
                        <a:t>BDT 1,00,000</a:t>
                      </a:r>
                    </a:p>
                  </a:txBody>
                  <a:tcPr anchor="ctr"/>
                </a:tc>
                <a:tc>
                  <a:txBody>
                    <a:bodyPr/>
                    <a:lstStyle/>
                    <a:p>
                      <a:r>
                        <a:rPr lang="en-US" sz="1600" dirty="0"/>
                        <a:t>BDT 5,00,000</a:t>
                      </a:r>
                    </a:p>
                  </a:txBody>
                  <a:tcPr anchor="ctr"/>
                </a:tc>
                <a:tc>
                  <a:txBody>
                    <a:bodyPr/>
                    <a:lstStyle/>
                    <a:p>
                      <a:r>
                        <a:rPr lang="en-US" sz="1600"/>
                        <a:t>BDT 10,00,000</a:t>
                      </a:r>
                    </a:p>
                  </a:txBody>
                  <a:tcPr anchor="ctr"/>
                </a:tc>
                <a:extLst>
                  <a:ext uri="{0D108BD9-81ED-4DB2-BD59-A6C34878D82A}">
                    <a16:rowId xmlns:a16="http://schemas.microsoft.com/office/drawing/2014/main" val="861199501"/>
                  </a:ext>
                </a:extLst>
              </a:tr>
              <a:tr h="527906">
                <a:tc>
                  <a:txBody>
                    <a:bodyPr/>
                    <a:lstStyle/>
                    <a:p>
                      <a:r>
                        <a:rPr lang="en-US" sz="1600"/>
                        <a:t>Merchandise Sales</a:t>
                      </a:r>
                    </a:p>
                  </a:txBody>
                  <a:tcPr anchor="ctr"/>
                </a:tc>
                <a:tc>
                  <a:txBody>
                    <a:bodyPr/>
                    <a:lstStyle/>
                    <a:p>
                      <a:r>
                        <a:rPr lang="en-US" sz="1600"/>
                        <a:t>BDT 2,00,000</a:t>
                      </a:r>
                    </a:p>
                  </a:txBody>
                  <a:tcPr anchor="ctr"/>
                </a:tc>
                <a:tc>
                  <a:txBody>
                    <a:bodyPr/>
                    <a:lstStyle/>
                    <a:p>
                      <a:r>
                        <a:rPr lang="en-US" sz="1600" dirty="0"/>
                        <a:t>BDT 7,00,000</a:t>
                      </a:r>
                    </a:p>
                  </a:txBody>
                  <a:tcPr anchor="ctr"/>
                </a:tc>
                <a:tc>
                  <a:txBody>
                    <a:bodyPr/>
                    <a:lstStyle/>
                    <a:p>
                      <a:r>
                        <a:rPr lang="en-US" sz="1600" dirty="0"/>
                        <a:t>BDT 15,00,000</a:t>
                      </a:r>
                    </a:p>
                  </a:txBody>
                  <a:tcPr anchor="ctr"/>
                </a:tc>
                <a:extLst>
                  <a:ext uri="{0D108BD9-81ED-4DB2-BD59-A6C34878D82A}">
                    <a16:rowId xmlns:a16="http://schemas.microsoft.com/office/drawing/2014/main" val="1658015674"/>
                  </a:ext>
                </a:extLst>
              </a:tr>
              <a:tr h="445317">
                <a:tc>
                  <a:txBody>
                    <a:bodyPr/>
                    <a:lstStyle/>
                    <a:p>
                      <a:r>
                        <a:rPr lang="en-US" sz="1600" b="1"/>
                        <a:t>Total Revenue</a:t>
                      </a:r>
                      <a:endParaRPr lang="en-US" sz="1600"/>
                    </a:p>
                  </a:txBody>
                  <a:tcPr anchor="ctr"/>
                </a:tc>
                <a:tc>
                  <a:txBody>
                    <a:bodyPr/>
                    <a:lstStyle/>
                    <a:p>
                      <a:r>
                        <a:rPr lang="en-US" sz="1600" b="1"/>
                        <a:t>BDT 25,00,000</a:t>
                      </a:r>
                      <a:endParaRPr lang="en-US" sz="1600"/>
                    </a:p>
                  </a:txBody>
                  <a:tcPr anchor="ctr"/>
                </a:tc>
                <a:tc>
                  <a:txBody>
                    <a:bodyPr/>
                    <a:lstStyle/>
                    <a:p>
                      <a:r>
                        <a:rPr lang="en-US" sz="1600" b="1"/>
                        <a:t>BDT 87,00,000</a:t>
                      </a:r>
                      <a:endParaRPr lang="en-US" sz="1600"/>
                    </a:p>
                  </a:txBody>
                  <a:tcPr anchor="ctr"/>
                </a:tc>
                <a:tc>
                  <a:txBody>
                    <a:bodyPr/>
                    <a:lstStyle/>
                    <a:p>
                      <a:r>
                        <a:rPr lang="en-US" sz="1600" b="1" dirty="0"/>
                        <a:t>BDT 1,75,00,000</a:t>
                      </a:r>
                      <a:endParaRPr lang="en-US" sz="1600" dirty="0"/>
                    </a:p>
                  </a:txBody>
                  <a:tcPr anchor="ctr"/>
                </a:tc>
                <a:extLst>
                  <a:ext uri="{0D108BD9-81ED-4DB2-BD59-A6C34878D82A}">
                    <a16:rowId xmlns:a16="http://schemas.microsoft.com/office/drawing/2014/main" val="2589300599"/>
                  </a:ext>
                </a:extLst>
              </a:tr>
            </a:tbl>
          </a:graphicData>
        </a:graphic>
      </p:graphicFrame>
    </p:spTree>
    <p:extLst>
      <p:ext uri="{BB962C8B-B14F-4D97-AF65-F5344CB8AC3E}">
        <p14:creationId xmlns:p14="http://schemas.microsoft.com/office/powerpoint/2010/main" val="3276479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Placeholder 24" descr="A person cutting a pumpkin">
            <a:extLst>
              <a:ext uri="{FF2B5EF4-FFF2-40B4-BE49-F238E27FC236}">
                <a16:creationId xmlns:a16="http://schemas.microsoft.com/office/drawing/2014/main" id="{D480C621-CC7B-E0AE-233A-253321914C1C}"/>
              </a:ext>
            </a:extLst>
          </p:cNvPr>
          <p:cNvPicPr>
            <a:picLocks noGrp="1" noChangeAspect="1"/>
          </p:cNvPicPr>
          <p:nvPr>
            <p:ph type="pic" sz="quarter" idx="19"/>
          </p:nvPr>
        </p:nvPicPr>
        <p:blipFill>
          <a:blip r:embed="rId2"/>
          <a:srcRect l="33" r="33"/>
          <a:stretch/>
        </p:blipFill>
        <p:spPr>
          <a:xfrm>
            <a:off x="7328375" y="636557"/>
            <a:ext cx="1737360" cy="1280160"/>
          </a:xfrm>
        </p:spPr>
      </p:pic>
      <p:pic>
        <p:nvPicPr>
          <p:cNvPr id="29" name="Picture Placeholder 28" descr="A fire on a stove">
            <a:extLst>
              <a:ext uri="{FF2B5EF4-FFF2-40B4-BE49-F238E27FC236}">
                <a16:creationId xmlns:a16="http://schemas.microsoft.com/office/drawing/2014/main" id="{21FEC67B-E2F0-21A1-8B99-C6B8A2655631}"/>
              </a:ext>
            </a:extLst>
          </p:cNvPr>
          <p:cNvPicPr>
            <a:picLocks noGrp="1" noChangeAspect="1"/>
          </p:cNvPicPr>
          <p:nvPr>
            <p:ph type="pic" sz="quarter" idx="29"/>
          </p:nvPr>
        </p:nvPicPr>
        <p:blipFill>
          <a:blip r:embed="rId3"/>
          <a:srcRect t="397" b="397"/>
          <a:stretch/>
        </p:blipFill>
        <p:spPr/>
      </p:pic>
      <p:pic>
        <p:nvPicPr>
          <p:cNvPr id="33" name="Picture Placeholder 32" descr="A close up of beans">
            <a:extLst>
              <a:ext uri="{FF2B5EF4-FFF2-40B4-BE49-F238E27FC236}">
                <a16:creationId xmlns:a16="http://schemas.microsoft.com/office/drawing/2014/main" id="{76DF317A-A146-D20E-7E98-D9EE2A8A6C1B}"/>
              </a:ext>
            </a:extLst>
          </p:cNvPr>
          <p:cNvPicPr>
            <a:picLocks noGrp="1" noChangeAspect="1"/>
          </p:cNvPicPr>
          <p:nvPr>
            <p:ph type="pic" sz="quarter" idx="31"/>
          </p:nvPr>
        </p:nvPicPr>
        <p:blipFill>
          <a:blip r:embed="rId4"/>
          <a:srcRect l="33" r="33"/>
          <a:stretch/>
        </p:blipFill>
        <p:spPr>
          <a:xfrm>
            <a:off x="7389206" y="3661124"/>
            <a:ext cx="1737360" cy="1280160"/>
          </a:xfrm>
        </p:spPr>
      </p:pic>
      <p:pic>
        <p:nvPicPr>
          <p:cNvPr id="37" name="Picture Placeholder 36" descr="A grill with vegetables on it">
            <a:extLst>
              <a:ext uri="{FF2B5EF4-FFF2-40B4-BE49-F238E27FC236}">
                <a16:creationId xmlns:a16="http://schemas.microsoft.com/office/drawing/2014/main" id="{C460C8B5-E08D-7C67-4122-704BE095CB20}"/>
              </a:ext>
            </a:extLst>
          </p:cNvPr>
          <p:cNvPicPr>
            <a:picLocks noGrp="1" noChangeAspect="1"/>
          </p:cNvPicPr>
          <p:nvPr>
            <p:ph type="pic" sz="quarter" idx="32"/>
          </p:nvPr>
        </p:nvPicPr>
        <p:blipFill>
          <a:blip r:embed="rId5"/>
          <a:srcRect l="33" r="33"/>
          <a:stretch/>
        </p:blipFill>
        <p:spPr>
          <a:xfrm>
            <a:off x="9622274" y="4961193"/>
            <a:ext cx="1737360" cy="1280160"/>
          </a:xfrm>
        </p:spPr>
      </p:pic>
      <p:sp>
        <p:nvSpPr>
          <p:cNvPr id="49" name="Rectangle 1">
            <a:extLst>
              <a:ext uri="{FF2B5EF4-FFF2-40B4-BE49-F238E27FC236}">
                <a16:creationId xmlns:a16="http://schemas.microsoft.com/office/drawing/2014/main" id="{B705D213-43CF-3636-840A-400219AFCB7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0" name="Rectangle 2">
            <a:extLst>
              <a:ext uri="{FF2B5EF4-FFF2-40B4-BE49-F238E27FC236}">
                <a16:creationId xmlns:a16="http://schemas.microsoft.com/office/drawing/2014/main" id="{794B05B9-1472-A3A1-91D4-B10466B779CF}"/>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2" name="TextBox 61">
            <a:extLst>
              <a:ext uri="{FF2B5EF4-FFF2-40B4-BE49-F238E27FC236}">
                <a16:creationId xmlns:a16="http://schemas.microsoft.com/office/drawing/2014/main" id="{83C21CB9-2C7D-A662-CB30-32829C4BE7B6}"/>
              </a:ext>
            </a:extLst>
          </p:cNvPr>
          <p:cNvSpPr txBox="1"/>
          <p:nvPr/>
        </p:nvSpPr>
        <p:spPr>
          <a:xfrm>
            <a:off x="518058" y="497009"/>
            <a:ext cx="5674020" cy="5878532"/>
          </a:xfrm>
          <a:prstGeom prst="rect">
            <a:avLst/>
          </a:prstGeom>
          <a:noFill/>
        </p:spPr>
        <p:txBody>
          <a:bodyPr wrap="square">
            <a:spAutoFit/>
          </a:bodyPr>
          <a:lstStyle/>
          <a:p>
            <a:pPr algn="ctr"/>
            <a:r>
              <a:rPr lang="en-US" sz="2800" b="1" dirty="0"/>
              <a:t>Start-Up Plan</a:t>
            </a:r>
          </a:p>
          <a:p>
            <a:endParaRPr lang="en-US" b="1" dirty="0"/>
          </a:p>
          <a:p>
            <a:pPr>
              <a:buFont typeface="+mj-lt"/>
              <a:buAutoNum type="arabicPeriod"/>
            </a:pPr>
            <a:r>
              <a:rPr lang="en-US" sz="2200" b="1" dirty="0"/>
              <a:t>Phase 1 (Months 1-3)</a:t>
            </a:r>
            <a:r>
              <a:rPr lang="en-US" sz="2200" dirty="0"/>
              <a:t>:</a:t>
            </a:r>
          </a:p>
          <a:p>
            <a:pPr marL="742950" lvl="1" indent="-285750">
              <a:buFont typeface="+mj-lt"/>
              <a:buAutoNum type="arabicPeriod"/>
            </a:pPr>
            <a:r>
              <a:rPr lang="en-US" sz="2200" dirty="0"/>
              <a:t>Finalize platform design and features based on market research.</a:t>
            </a:r>
          </a:p>
          <a:p>
            <a:pPr marL="742950" lvl="1" indent="-285750">
              <a:buFont typeface="+mj-lt"/>
              <a:buAutoNum type="arabicPeriod"/>
            </a:pPr>
            <a:r>
              <a:rPr lang="en-US" sz="2200" dirty="0"/>
              <a:t>Develop a prototype and conduct user testing with a focus group.</a:t>
            </a:r>
          </a:p>
          <a:p>
            <a:pPr>
              <a:buFont typeface="+mj-lt"/>
              <a:buAutoNum type="arabicPeriod"/>
            </a:pPr>
            <a:r>
              <a:rPr lang="en-US" sz="2200" b="1" dirty="0"/>
              <a:t>Phase 2 (Months 4-6)</a:t>
            </a:r>
            <a:r>
              <a:rPr lang="en-US" sz="2200" dirty="0"/>
              <a:t>:</a:t>
            </a:r>
          </a:p>
          <a:p>
            <a:pPr marL="742950" lvl="1" indent="-285750">
              <a:buFont typeface="+mj-lt"/>
              <a:buAutoNum type="arabicPeriod"/>
            </a:pPr>
            <a:r>
              <a:rPr lang="en-US" sz="2200" dirty="0"/>
              <a:t>Launch beta version to a limited user base.</a:t>
            </a:r>
          </a:p>
          <a:p>
            <a:pPr marL="742950" lvl="1" indent="-285750">
              <a:buFont typeface="+mj-lt"/>
              <a:buAutoNum type="arabicPeriod"/>
            </a:pPr>
            <a:r>
              <a:rPr lang="en-US" sz="2200" dirty="0"/>
              <a:t>Begin partnerships with local grocery delivery services and fitness brands.</a:t>
            </a:r>
          </a:p>
          <a:p>
            <a:pPr>
              <a:buFont typeface="+mj-lt"/>
              <a:buAutoNum type="arabicPeriod"/>
            </a:pPr>
            <a:r>
              <a:rPr lang="en-US" sz="2200" b="1" dirty="0"/>
              <a:t>Phase 3 (Months 6-12)</a:t>
            </a:r>
            <a:r>
              <a:rPr lang="en-US" sz="2200" dirty="0"/>
              <a:t>:</a:t>
            </a:r>
          </a:p>
          <a:p>
            <a:pPr marL="742950" lvl="1" indent="-285750">
              <a:buFont typeface="+mj-lt"/>
              <a:buAutoNum type="arabicPeriod"/>
            </a:pPr>
            <a:r>
              <a:rPr lang="en-US" sz="2200" dirty="0"/>
              <a:t>Full launch, including marketing campaigns and user onboarding.</a:t>
            </a:r>
          </a:p>
          <a:p>
            <a:pPr marL="742950" lvl="1" indent="-285750">
              <a:buFont typeface="+mj-lt"/>
              <a:buAutoNum type="arabicPeriod"/>
            </a:pPr>
            <a:r>
              <a:rPr lang="en-US" sz="2200" dirty="0"/>
              <a:t>Ongoing support and updates based on user feedback.</a:t>
            </a:r>
          </a:p>
        </p:txBody>
      </p:sp>
    </p:spTree>
    <p:extLst>
      <p:ext uri="{BB962C8B-B14F-4D97-AF65-F5344CB8AC3E}">
        <p14:creationId xmlns:p14="http://schemas.microsoft.com/office/powerpoint/2010/main" val="952724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0AD3C-37CF-A484-4B29-F5A8B02BBFC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BB5492F-7053-67F3-9925-ED8F9F5A1447}"/>
              </a:ext>
            </a:extLst>
          </p:cNvPr>
          <p:cNvSpPr>
            <a:spLocks noGrp="1"/>
          </p:cNvSpPr>
          <p:nvPr>
            <p:ph type="sldNum" sz="quarter" idx="4"/>
          </p:nvPr>
        </p:nvSpPr>
        <p:spPr/>
        <p:txBody>
          <a:bodyPr/>
          <a:lstStyle/>
          <a:p>
            <a:fld id="{745CA84A-544F-4B6B-BC9A-925394EE73B5}" type="slidenum">
              <a:rPr lang="en-US" smtClean="0"/>
              <a:pPr/>
              <a:t>14</a:t>
            </a:fld>
            <a:endParaRPr lang="en-US" dirty="0"/>
          </a:p>
        </p:txBody>
      </p:sp>
      <p:sp>
        <p:nvSpPr>
          <p:cNvPr id="6" name="TextBox 5">
            <a:extLst>
              <a:ext uri="{FF2B5EF4-FFF2-40B4-BE49-F238E27FC236}">
                <a16:creationId xmlns:a16="http://schemas.microsoft.com/office/drawing/2014/main" id="{A44F8612-CA47-E7B1-557A-3B77AC84F122}"/>
              </a:ext>
            </a:extLst>
          </p:cNvPr>
          <p:cNvSpPr txBox="1"/>
          <p:nvPr/>
        </p:nvSpPr>
        <p:spPr>
          <a:xfrm>
            <a:off x="1749287" y="1861751"/>
            <a:ext cx="8686799" cy="2177006"/>
          </a:xfrm>
          <a:prstGeom prst="rect">
            <a:avLst/>
          </a:prstGeom>
          <a:noFill/>
        </p:spPr>
        <p:txBody>
          <a:bodyPr wrap="square">
            <a:spAutoFit/>
          </a:bodyPr>
          <a:lstStyle/>
          <a:p>
            <a:pPr algn="ctr">
              <a:lnSpc>
                <a:spcPts val="3300"/>
              </a:lnSpc>
            </a:pPr>
            <a:r>
              <a:rPr lang="en-US" sz="2800" b="1" i="0" dirty="0">
                <a:solidFill>
                  <a:srgbClr val="000000"/>
                </a:solidFill>
                <a:effectLst/>
                <a:latin typeface="YAFdJsnKuGg 0"/>
              </a:rPr>
              <a:t>Technologies</a:t>
            </a:r>
          </a:p>
          <a:p>
            <a:pPr algn="ctr">
              <a:lnSpc>
                <a:spcPts val="3300"/>
              </a:lnSpc>
            </a:pPr>
            <a:r>
              <a:rPr lang="en-US" sz="2800" b="1" i="0" dirty="0">
                <a:solidFill>
                  <a:srgbClr val="000000"/>
                </a:solidFill>
                <a:effectLst/>
                <a:latin typeface="YAFdJsnKuGg 0"/>
              </a:rPr>
              <a:t> </a:t>
            </a:r>
          </a:p>
          <a:p>
            <a:pPr>
              <a:lnSpc>
                <a:spcPts val="3300"/>
              </a:lnSpc>
            </a:pPr>
            <a:r>
              <a:rPr lang="en-US" sz="2200" b="1" i="0" dirty="0">
                <a:solidFill>
                  <a:srgbClr val="000000"/>
                </a:solidFill>
                <a:effectLst/>
                <a:latin typeface="YAFdJsnKuGg 0"/>
              </a:rPr>
              <a:t>Frontend: </a:t>
            </a:r>
            <a:r>
              <a:rPr lang="en-US" sz="2200" b="0" i="0" dirty="0">
                <a:solidFill>
                  <a:srgbClr val="000000"/>
                </a:solidFill>
                <a:effectLst/>
                <a:latin typeface="YAFdJsnKuGg 0"/>
              </a:rPr>
              <a:t>HTML,CSS,</a:t>
            </a:r>
            <a:endParaRPr lang="en-US" sz="2200" dirty="0">
              <a:solidFill>
                <a:srgbClr val="000000"/>
              </a:solidFill>
              <a:effectLst/>
              <a:latin typeface="YAFdJsnKuGg 0"/>
            </a:endParaRPr>
          </a:p>
          <a:p>
            <a:pPr>
              <a:lnSpc>
                <a:spcPts val="3300"/>
              </a:lnSpc>
            </a:pPr>
            <a:r>
              <a:rPr lang="en-US" sz="2200" b="1" i="0" dirty="0">
                <a:solidFill>
                  <a:srgbClr val="000000"/>
                </a:solidFill>
                <a:effectLst/>
                <a:latin typeface="YAFdJsnKuGg 0"/>
              </a:rPr>
              <a:t>Backend:</a:t>
            </a:r>
            <a:r>
              <a:rPr lang="en-US" sz="2200" b="0" i="0" dirty="0">
                <a:solidFill>
                  <a:srgbClr val="000000"/>
                </a:solidFill>
                <a:effectLst/>
                <a:latin typeface="YAFdJsnKuGg 0"/>
              </a:rPr>
              <a:t> </a:t>
            </a:r>
            <a:r>
              <a:rPr lang="en-US" sz="2200" b="0" i="0" dirty="0" err="1">
                <a:solidFill>
                  <a:srgbClr val="000000"/>
                </a:solidFill>
                <a:effectLst/>
                <a:latin typeface="YAFdJsnKuGg 0"/>
              </a:rPr>
              <a:t>MySQL,JavaScript,Php</a:t>
            </a:r>
            <a:r>
              <a:rPr lang="en-US" sz="2200" b="0" i="0" dirty="0">
                <a:solidFill>
                  <a:srgbClr val="000000"/>
                </a:solidFill>
                <a:effectLst/>
                <a:latin typeface="YAFdJsnKuGg 0"/>
              </a:rPr>
              <a:t>.</a:t>
            </a:r>
            <a:endParaRPr lang="en-US" sz="2200" dirty="0">
              <a:solidFill>
                <a:srgbClr val="000000"/>
              </a:solidFill>
              <a:effectLst/>
              <a:latin typeface="YAFdJsnKuGg 0"/>
            </a:endParaRPr>
          </a:p>
          <a:p>
            <a:pPr>
              <a:lnSpc>
                <a:spcPts val="3300"/>
              </a:lnSpc>
            </a:pPr>
            <a:r>
              <a:rPr lang="en-US" sz="2200" b="1" i="0" dirty="0">
                <a:solidFill>
                  <a:srgbClr val="000000"/>
                </a:solidFill>
                <a:effectLst/>
                <a:latin typeface="YAFdJsnKuGg 0"/>
              </a:rPr>
              <a:t>Other technologies: </a:t>
            </a:r>
            <a:r>
              <a:rPr lang="en-US" sz="2200" b="0" i="0" dirty="0" err="1">
                <a:solidFill>
                  <a:srgbClr val="000000"/>
                </a:solidFill>
                <a:effectLst/>
                <a:latin typeface="YAFdJsnKuGg 0"/>
              </a:rPr>
              <a:t>PC,Laptop</a:t>
            </a:r>
            <a:r>
              <a:rPr lang="en-US" b="0" i="0" dirty="0">
                <a:solidFill>
                  <a:srgbClr val="000000"/>
                </a:solidFill>
                <a:effectLst/>
                <a:latin typeface="YAFdJsnKuGg 0"/>
              </a:rPr>
              <a:t>.</a:t>
            </a:r>
            <a:endParaRPr lang="en-US" dirty="0">
              <a:solidFill>
                <a:srgbClr val="000000"/>
              </a:solidFill>
              <a:effectLst/>
              <a:latin typeface="YAFdJsnKuGg 0"/>
            </a:endParaRPr>
          </a:p>
        </p:txBody>
      </p:sp>
    </p:spTree>
    <p:extLst>
      <p:ext uri="{BB962C8B-B14F-4D97-AF65-F5344CB8AC3E}">
        <p14:creationId xmlns:p14="http://schemas.microsoft.com/office/powerpoint/2010/main" val="3098821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C85B3-E345-A7C5-2D4E-50AD727526BB}"/>
            </a:ext>
          </a:extLst>
        </p:cNvPr>
        <p:cNvGrpSpPr/>
        <p:nvPr/>
      </p:nvGrpSpPr>
      <p:grpSpPr>
        <a:xfrm>
          <a:off x="0" y="0"/>
          <a:ext cx="0" cy="0"/>
          <a:chOff x="0" y="0"/>
          <a:chExt cx="0" cy="0"/>
        </a:xfrm>
      </p:grpSpPr>
      <p:sp>
        <p:nvSpPr>
          <p:cNvPr id="45" name="Title 44">
            <a:extLst>
              <a:ext uri="{FF2B5EF4-FFF2-40B4-BE49-F238E27FC236}">
                <a16:creationId xmlns:a16="http://schemas.microsoft.com/office/drawing/2014/main" id="{8AE1FBDC-10A9-FDF3-4619-C2C4842C474E}"/>
              </a:ext>
            </a:extLst>
          </p:cNvPr>
          <p:cNvSpPr>
            <a:spLocks noGrp="1"/>
          </p:cNvSpPr>
          <p:nvPr>
            <p:ph type="title"/>
          </p:nvPr>
        </p:nvSpPr>
        <p:spPr>
          <a:xfrm>
            <a:off x="838200" y="681037"/>
            <a:ext cx="10515600" cy="551415"/>
          </a:xfrm>
        </p:spPr>
        <p:txBody>
          <a:bodyPr>
            <a:normAutofit fontScale="90000"/>
          </a:bodyPr>
          <a:lstStyle/>
          <a:p>
            <a:r>
              <a:rPr lang="en-US" dirty="0"/>
              <a:t>Homepage Dashboard</a:t>
            </a:r>
          </a:p>
        </p:txBody>
      </p:sp>
      <p:pic>
        <p:nvPicPr>
          <p:cNvPr id="3" name="Picture 2">
            <a:extLst>
              <a:ext uri="{FF2B5EF4-FFF2-40B4-BE49-F238E27FC236}">
                <a16:creationId xmlns:a16="http://schemas.microsoft.com/office/drawing/2014/main" id="{632BDDD4-7F49-1894-96D5-0840DA71A89C}"/>
              </a:ext>
            </a:extLst>
          </p:cNvPr>
          <p:cNvPicPr>
            <a:picLocks noChangeAspect="1"/>
          </p:cNvPicPr>
          <p:nvPr/>
        </p:nvPicPr>
        <p:blipFill>
          <a:blip r:embed="rId2"/>
          <a:stretch>
            <a:fillRect/>
          </a:stretch>
        </p:blipFill>
        <p:spPr>
          <a:xfrm>
            <a:off x="838200" y="1540565"/>
            <a:ext cx="4926496" cy="2345636"/>
          </a:xfrm>
          <a:prstGeom prst="rect">
            <a:avLst/>
          </a:prstGeom>
        </p:spPr>
      </p:pic>
      <p:pic>
        <p:nvPicPr>
          <p:cNvPr id="5" name="Picture 4">
            <a:extLst>
              <a:ext uri="{FF2B5EF4-FFF2-40B4-BE49-F238E27FC236}">
                <a16:creationId xmlns:a16="http://schemas.microsoft.com/office/drawing/2014/main" id="{C5D29011-B2C2-B3E2-8E81-B624533C01CD}"/>
              </a:ext>
            </a:extLst>
          </p:cNvPr>
          <p:cNvPicPr>
            <a:picLocks noChangeAspect="1"/>
          </p:cNvPicPr>
          <p:nvPr/>
        </p:nvPicPr>
        <p:blipFill>
          <a:blip r:embed="rId3"/>
          <a:stretch>
            <a:fillRect/>
          </a:stretch>
        </p:blipFill>
        <p:spPr>
          <a:xfrm>
            <a:off x="6427305" y="1540565"/>
            <a:ext cx="4926496" cy="2345636"/>
          </a:xfrm>
          <a:prstGeom prst="rect">
            <a:avLst/>
          </a:prstGeom>
        </p:spPr>
      </p:pic>
      <p:pic>
        <p:nvPicPr>
          <p:cNvPr id="7" name="Picture 6">
            <a:extLst>
              <a:ext uri="{FF2B5EF4-FFF2-40B4-BE49-F238E27FC236}">
                <a16:creationId xmlns:a16="http://schemas.microsoft.com/office/drawing/2014/main" id="{1663007C-C6E4-8CCE-B5B5-6D0C35367A16}"/>
              </a:ext>
            </a:extLst>
          </p:cNvPr>
          <p:cNvPicPr>
            <a:picLocks noChangeAspect="1"/>
          </p:cNvPicPr>
          <p:nvPr/>
        </p:nvPicPr>
        <p:blipFill>
          <a:blip r:embed="rId4"/>
          <a:stretch>
            <a:fillRect/>
          </a:stretch>
        </p:blipFill>
        <p:spPr>
          <a:xfrm>
            <a:off x="838199" y="4015410"/>
            <a:ext cx="4926495" cy="2290762"/>
          </a:xfrm>
          <a:prstGeom prst="rect">
            <a:avLst/>
          </a:prstGeom>
        </p:spPr>
      </p:pic>
      <p:pic>
        <p:nvPicPr>
          <p:cNvPr id="9" name="Picture 8">
            <a:extLst>
              <a:ext uri="{FF2B5EF4-FFF2-40B4-BE49-F238E27FC236}">
                <a16:creationId xmlns:a16="http://schemas.microsoft.com/office/drawing/2014/main" id="{5FA1CDC2-5524-8C01-FC91-255F4D6FCA82}"/>
              </a:ext>
            </a:extLst>
          </p:cNvPr>
          <p:cNvPicPr>
            <a:picLocks noChangeAspect="1"/>
          </p:cNvPicPr>
          <p:nvPr/>
        </p:nvPicPr>
        <p:blipFill>
          <a:blip r:embed="rId5"/>
          <a:stretch>
            <a:fillRect/>
          </a:stretch>
        </p:blipFill>
        <p:spPr>
          <a:xfrm>
            <a:off x="6427305" y="4015411"/>
            <a:ext cx="4926495" cy="2290762"/>
          </a:xfrm>
          <a:prstGeom prst="rect">
            <a:avLst/>
          </a:prstGeom>
        </p:spPr>
      </p:pic>
    </p:spTree>
    <p:extLst>
      <p:ext uri="{BB962C8B-B14F-4D97-AF65-F5344CB8AC3E}">
        <p14:creationId xmlns:p14="http://schemas.microsoft.com/office/powerpoint/2010/main" val="30524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44">
            <a:extLst>
              <a:ext uri="{FF2B5EF4-FFF2-40B4-BE49-F238E27FC236}">
                <a16:creationId xmlns:a16="http://schemas.microsoft.com/office/drawing/2014/main" id="{2606C191-72CA-1749-4B48-F070F1C0952E}"/>
              </a:ext>
            </a:extLst>
          </p:cNvPr>
          <p:cNvSpPr>
            <a:spLocks noGrp="1"/>
          </p:cNvSpPr>
          <p:nvPr>
            <p:ph type="title"/>
          </p:nvPr>
        </p:nvSpPr>
        <p:spPr>
          <a:xfrm>
            <a:off x="838200" y="681038"/>
            <a:ext cx="10515600" cy="700502"/>
          </a:xfrm>
        </p:spPr>
        <p:txBody>
          <a:bodyPr>
            <a:normAutofit fontScale="90000"/>
          </a:bodyPr>
          <a:lstStyle/>
          <a:p>
            <a:r>
              <a:rPr lang="en-US" dirty="0"/>
              <a:t>Interfaces</a:t>
            </a:r>
          </a:p>
        </p:txBody>
      </p:sp>
      <p:pic>
        <p:nvPicPr>
          <p:cNvPr id="61" name="Picture 60">
            <a:extLst>
              <a:ext uri="{FF2B5EF4-FFF2-40B4-BE49-F238E27FC236}">
                <a16:creationId xmlns:a16="http://schemas.microsoft.com/office/drawing/2014/main" id="{85A55955-0FEC-CC2E-1135-21B4B49A30AC}"/>
              </a:ext>
            </a:extLst>
          </p:cNvPr>
          <p:cNvPicPr>
            <a:picLocks noChangeAspect="1"/>
          </p:cNvPicPr>
          <p:nvPr/>
        </p:nvPicPr>
        <p:blipFill>
          <a:blip r:embed="rId2"/>
          <a:stretch>
            <a:fillRect/>
          </a:stretch>
        </p:blipFill>
        <p:spPr>
          <a:xfrm>
            <a:off x="1654954" y="1465918"/>
            <a:ext cx="4441046" cy="2047460"/>
          </a:xfrm>
          <a:prstGeom prst="rect">
            <a:avLst/>
          </a:prstGeom>
        </p:spPr>
      </p:pic>
      <p:pic>
        <p:nvPicPr>
          <p:cNvPr id="63" name="Picture 62">
            <a:extLst>
              <a:ext uri="{FF2B5EF4-FFF2-40B4-BE49-F238E27FC236}">
                <a16:creationId xmlns:a16="http://schemas.microsoft.com/office/drawing/2014/main" id="{B286A4E7-D5CA-C6F9-76DD-91D0C546181E}"/>
              </a:ext>
            </a:extLst>
          </p:cNvPr>
          <p:cNvPicPr>
            <a:picLocks noChangeAspect="1"/>
          </p:cNvPicPr>
          <p:nvPr/>
        </p:nvPicPr>
        <p:blipFill>
          <a:blip r:embed="rId3"/>
          <a:stretch>
            <a:fillRect/>
          </a:stretch>
        </p:blipFill>
        <p:spPr>
          <a:xfrm>
            <a:off x="7013715" y="1465918"/>
            <a:ext cx="3777966" cy="4561955"/>
          </a:xfrm>
          <a:prstGeom prst="rect">
            <a:avLst/>
          </a:prstGeom>
        </p:spPr>
      </p:pic>
      <p:pic>
        <p:nvPicPr>
          <p:cNvPr id="65" name="Picture 64">
            <a:extLst>
              <a:ext uri="{FF2B5EF4-FFF2-40B4-BE49-F238E27FC236}">
                <a16:creationId xmlns:a16="http://schemas.microsoft.com/office/drawing/2014/main" id="{0896A786-1390-0420-2D1D-81A73E2076A7}"/>
              </a:ext>
            </a:extLst>
          </p:cNvPr>
          <p:cNvPicPr>
            <a:picLocks noChangeAspect="1"/>
          </p:cNvPicPr>
          <p:nvPr/>
        </p:nvPicPr>
        <p:blipFill>
          <a:blip r:embed="rId4"/>
          <a:stretch>
            <a:fillRect/>
          </a:stretch>
        </p:blipFill>
        <p:spPr>
          <a:xfrm>
            <a:off x="1640919" y="3726965"/>
            <a:ext cx="4441046" cy="2300908"/>
          </a:xfrm>
          <a:prstGeom prst="rect">
            <a:avLst/>
          </a:prstGeom>
        </p:spPr>
      </p:pic>
    </p:spTree>
    <p:extLst>
      <p:ext uri="{BB962C8B-B14F-4D97-AF65-F5344CB8AC3E}">
        <p14:creationId xmlns:p14="http://schemas.microsoft.com/office/powerpoint/2010/main" val="867604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Placeholder 36" descr="A group of metal pots and pans">
            <a:extLst>
              <a:ext uri="{FF2B5EF4-FFF2-40B4-BE49-F238E27FC236}">
                <a16:creationId xmlns:a16="http://schemas.microsoft.com/office/drawing/2014/main" id="{336AF29A-ED7C-75BE-CFC8-FB1A05A0148E}"/>
              </a:ext>
            </a:extLst>
          </p:cNvPr>
          <p:cNvPicPr>
            <a:picLocks noGrp="1" noChangeAspect="1"/>
          </p:cNvPicPr>
          <p:nvPr>
            <p:ph type="pic" sz="quarter" idx="19"/>
          </p:nvPr>
        </p:nvPicPr>
        <p:blipFill>
          <a:blip r:embed="rId2"/>
          <a:srcRect l="48" r="48"/>
          <a:stretch/>
        </p:blipFill>
        <p:spPr>
          <a:xfrm>
            <a:off x="208367" y="1150538"/>
            <a:ext cx="1645920" cy="1371600"/>
          </a:xfrm>
        </p:spPr>
      </p:pic>
      <p:pic>
        <p:nvPicPr>
          <p:cNvPr id="45" name="Picture Placeholder 44" descr="A pile of vegetables on a white surface">
            <a:extLst>
              <a:ext uri="{FF2B5EF4-FFF2-40B4-BE49-F238E27FC236}">
                <a16:creationId xmlns:a16="http://schemas.microsoft.com/office/drawing/2014/main" id="{C7F1F1A8-B1F8-868E-DFEF-C8C79BB6FF5D}"/>
              </a:ext>
            </a:extLst>
          </p:cNvPr>
          <p:cNvPicPr>
            <a:picLocks noGrp="1" noChangeAspect="1"/>
          </p:cNvPicPr>
          <p:nvPr>
            <p:ph type="pic" sz="quarter" idx="29"/>
          </p:nvPr>
        </p:nvPicPr>
        <p:blipFill>
          <a:blip r:embed="rId3"/>
          <a:srcRect l="48" r="48"/>
          <a:stretch/>
        </p:blipFill>
        <p:spPr>
          <a:xfrm>
            <a:off x="161836" y="2743200"/>
            <a:ext cx="1645920" cy="1371600"/>
          </a:xfrm>
        </p:spPr>
      </p:pic>
      <p:pic>
        <p:nvPicPr>
          <p:cNvPr id="49" name="Picture Placeholder 48" descr="A spoon pouring olive oil into a bowl of beans&#10;">
            <a:extLst>
              <a:ext uri="{FF2B5EF4-FFF2-40B4-BE49-F238E27FC236}">
                <a16:creationId xmlns:a16="http://schemas.microsoft.com/office/drawing/2014/main" id="{B8A096FF-4F38-BB36-75E6-3BBD2A3BA848}"/>
              </a:ext>
            </a:extLst>
          </p:cNvPr>
          <p:cNvPicPr>
            <a:picLocks noGrp="1" noChangeAspect="1"/>
          </p:cNvPicPr>
          <p:nvPr>
            <p:ph type="pic" sz="quarter" idx="31"/>
          </p:nvPr>
        </p:nvPicPr>
        <p:blipFill>
          <a:blip r:embed="rId4"/>
          <a:srcRect l="48" r="48"/>
          <a:stretch/>
        </p:blipFill>
        <p:spPr>
          <a:xfrm>
            <a:off x="161836" y="4335862"/>
            <a:ext cx="1645920" cy="1371600"/>
          </a:xfrm>
        </p:spPr>
      </p:pic>
      <p:pic>
        <p:nvPicPr>
          <p:cNvPr id="41" name="Picture Placeholder 40" descr="A plate of vegetables and a knife">
            <a:extLst>
              <a:ext uri="{FF2B5EF4-FFF2-40B4-BE49-F238E27FC236}">
                <a16:creationId xmlns:a16="http://schemas.microsoft.com/office/drawing/2014/main" id="{2933F0AC-2C33-E18F-29DC-7D76818B1334}"/>
              </a:ext>
            </a:extLst>
          </p:cNvPr>
          <p:cNvPicPr>
            <a:picLocks noGrp="1" noChangeAspect="1"/>
          </p:cNvPicPr>
          <p:nvPr>
            <p:ph type="pic" sz="quarter" idx="17"/>
          </p:nvPr>
        </p:nvPicPr>
        <p:blipFill>
          <a:blip r:embed="rId5"/>
          <a:srcRect t="61" b="61"/>
          <a:stretch/>
        </p:blipFill>
        <p:spPr>
          <a:xfrm>
            <a:off x="1968880" y="2204638"/>
            <a:ext cx="1828800" cy="2606040"/>
          </a:xfrm>
        </p:spPr>
      </p:pic>
      <p:sp>
        <p:nvSpPr>
          <p:cNvPr id="35" name="TextBox 34">
            <a:extLst>
              <a:ext uri="{FF2B5EF4-FFF2-40B4-BE49-F238E27FC236}">
                <a16:creationId xmlns:a16="http://schemas.microsoft.com/office/drawing/2014/main" id="{0B54D1BE-3C29-A7C7-49EE-CEFF54C68F68}"/>
              </a:ext>
            </a:extLst>
          </p:cNvPr>
          <p:cNvSpPr txBox="1"/>
          <p:nvPr/>
        </p:nvSpPr>
        <p:spPr>
          <a:xfrm>
            <a:off x="4263887" y="751344"/>
            <a:ext cx="7036992" cy="5355312"/>
          </a:xfrm>
          <a:prstGeom prst="rect">
            <a:avLst/>
          </a:prstGeom>
          <a:noFill/>
        </p:spPr>
        <p:txBody>
          <a:bodyPr wrap="square">
            <a:spAutoFit/>
          </a:bodyPr>
          <a:lstStyle/>
          <a:p>
            <a:pPr algn="ctr"/>
            <a:r>
              <a:rPr lang="en-US" sz="2800" b="1" dirty="0"/>
              <a:t>Challenges</a:t>
            </a:r>
          </a:p>
          <a:p>
            <a:pPr algn="ctr"/>
            <a:endParaRPr lang="en-US" sz="2800" b="1" dirty="0"/>
          </a:p>
          <a:p>
            <a:pPr algn="just">
              <a:buFont typeface="+mj-lt"/>
              <a:buAutoNum type="arabicPeriod"/>
            </a:pPr>
            <a:r>
              <a:rPr lang="en-US" sz="2200" b="1" dirty="0"/>
              <a:t>Market Competition</a:t>
            </a:r>
            <a:r>
              <a:rPr lang="en-US" sz="2200" dirty="0"/>
              <a:t>: Established meal delivery and recipe platforms may present significant competition, making user acquisition challenging.</a:t>
            </a:r>
          </a:p>
          <a:p>
            <a:pPr algn="just">
              <a:buFont typeface="+mj-lt"/>
              <a:buAutoNum type="arabicPeriod"/>
            </a:pPr>
            <a:r>
              <a:rPr lang="en-US" sz="2200" b="1" dirty="0"/>
              <a:t>User Trust</a:t>
            </a:r>
            <a:r>
              <a:rPr lang="en-US" sz="2200" dirty="0"/>
              <a:t>: Building trust, especially around personalized recommendations and nutritional tracking, will require consistent quality and transparency.</a:t>
            </a:r>
          </a:p>
          <a:p>
            <a:pPr algn="just">
              <a:buFont typeface="+mj-lt"/>
              <a:buAutoNum type="arabicPeriod"/>
            </a:pPr>
            <a:r>
              <a:rPr lang="en-US" sz="2200" b="1" dirty="0"/>
              <a:t>Cultural Adaptation</a:t>
            </a:r>
            <a:r>
              <a:rPr lang="en-US" sz="2200" dirty="0"/>
              <a:t>: Adapting the platform to local dietary preferences and integrating regional grocery stores and ingredients.</a:t>
            </a:r>
          </a:p>
          <a:p>
            <a:pPr algn="just">
              <a:buFont typeface="+mj-lt"/>
              <a:buAutoNum type="arabicPeriod"/>
            </a:pPr>
            <a:r>
              <a:rPr lang="en-US" sz="2200" b="1" dirty="0"/>
              <a:t>Internet Accessibility</a:t>
            </a:r>
            <a:r>
              <a:rPr lang="en-US" sz="2200" dirty="0"/>
              <a:t>: Ensuring the platform is accessible to a wider population, particularly in rural areas with limited internet connectivity.</a:t>
            </a:r>
          </a:p>
        </p:txBody>
      </p:sp>
    </p:spTree>
    <p:extLst>
      <p:ext uri="{BB962C8B-B14F-4D97-AF65-F5344CB8AC3E}">
        <p14:creationId xmlns:p14="http://schemas.microsoft.com/office/powerpoint/2010/main" val="2501439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8FF62B90-6961-0D92-EF01-CC31774B3C41}"/>
              </a:ext>
            </a:extLst>
          </p:cNvPr>
          <p:cNvSpPr txBox="1"/>
          <p:nvPr/>
        </p:nvSpPr>
        <p:spPr>
          <a:xfrm>
            <a:off x="1192697" y="1178727"/>
            <a:ext cx="10137912" cy="4339650"/>
          </a:xfrm>
          <a:prstGeom prst="rect">
            <a:avLst/>
          </a:prstGeom>
          <a:noFill/>
        </p:spPr>
        <p:txBody>
          <a:bodyPr wrap="square">
            <a:spAutoFit/>
          </a:bodyPr>
          <a:lstStyle/>
          <a:p>
            <a:pPr algn="ctr"/>
            <a:r>
              <a:rPr lang="en-US" sz="2800" b="1" dirty="0"/>
              <a:t>User Experience</a:t>
            </a:r>
          </a:p>
          <a:p>
            <a:pPr algn="ctr"/>
            <a:endParaRPr lang="en-US" sz="2800" b="1" dirty="0"/>
          </a:p>
          <a:p>
            <a:pPr>
              <a:buFont typeface="Arial" panose="020B0604020202020204" pitchFamily="34" charset="0"/>
              <a:buChar char="•"/>
            </a:pPr>
            <a:r>
              <a:rPr lang="en-US" sz="2200" b="1" dirty="0"/>
              <a:t>Onboarding</a:t>
            </a:r>
            <a:r>
              <a:rPr lang="en-US" sz="2200" dirty="0"/>
              <a:t>: Simple sign-up process allowing users to input dietary preferences, restrictions, and goals.</a:t>
            </a:r>
          </a:p>
          <a:p>
            <a:pPr>
              <a:buFont typeface="Arial" panose="020B0604020202020204" pitchFamily="34" charset="0"/>
              <a:buChar char="•"/>
            </a:pPr>
            <a:r>
              <a:rPr lang="en-US" sz="2200" b="1" dirty="0"/>
              <a:t>Meal Planning</a:t>
            </a:r>
            <a:r>
              <a:rPr lang="en-US" sz="2200" dirty="0"/>
              <a:t>: Drag-and-drop functionality to plan meals and integrate with local grocery stores for seamless shopping.</a:t>
            </a:r>
          </a:p>
          <a:p>
            <a:pPr>
              <a:buFont typeface="Arial" panose="020B0604020202020204" pitchFamily="34" charset="0"/>
              <a:buChar char="•"/>
            </a:pPr>
            <a:r>
              <a:rPr lang="en-US" sz="2200" b="1" dirty="0"/>
              <a:t>Nutritional Tracking</a:t>
            </a:r>
            <a:r>
              <a:rPr lang="en-US" sz="2200" dirty="0"/>
              <a:t>: Easy-to-understand visual reports for calories, macronutrients, and micronutrients.</a:t>
            </a:r>
          </a:p>
          <a:p>
            <a:pPr>
              <a:buFont typeface="Arial" panose="020B0604020202020204" pitchFamily="34" charset="0"/>
              <a:buChar char="•"/>
            </a:pPr>
            <a:r>
              <a:rPr lang="en-US" sz="2200" b="1" dirty="0"/>
              <a:t>Personalization</a:t>
            </a:r>
            <a:r>
              <a:rPr lang="en-US" sz="2200" dirty="0"/>
              <a:t>: Tailored recipe suggestions based on user input and past preferences.</a:t>
            </a:r>
          </a:p>
          <a:p>
            <a:pPr>
              <a:buFont typeface="Arial" panose="020B0604020202020204" pitchFamily="34" charset="0"/>
              <a:buChar char="•"/>
            </a:pPr>
            <a:r>
              <a:rPr lang="en-US" sz="2200" b="1" dirty="0"/>
              <a:t>Support</a:t>
            </a:r>
            <a:r>
              <a:rPr lang="en-US" sz="2200" dirty="0"/>
              <a:t>: In-app chat support and educational resources for cooking tips and nutrition advice.</a:t>
            </a:r>
          </a:p>
        </p:txBody>
      </p:sp>
    </p:spTree>
    <p:extLst>
      <p:ext uri="{BB962C8B-B14F-4D97-AF65-F5344CB8AC3E}">
        <p14:creationId xmlns:p14="http://schemas.microsoft.com/office/powerpoint/2010/main" val="33020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E1C31-6EFB-56F3-4FC8-75545962E6C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8B8985-E684-F88E-8F43-A40E286F5E53}"/>
              </a:ext>
            </a:extLst>
          </p:cNvPr>
          <p:cNvSpPr>
            <a:spLocks noGrp="1"/>
          </p:cNvSpPr>
          <p:nvPr>
            <p:ph type="sldNum" sz="quarter" idx="4"/>
          </p:nvPr>
        </p:nvSpPr>
        <p:spPr/>
        <p:txBody>
          <a:bodyPr/>
          <a:lstStyle/>
          <a:p>
            <a:fld id="{745CA84A-544F-4B6B-BC9A-925394EE73B5}" type="slidenum">
              <a:rPr lang="en-US" smtClean="0"/>
              <a:pPr/>
              <a:t>19</a:t>
            </a:fld>
            <a:endParaRPr lang="en-US" dirty="0"/>
          </a:p>
        </p:txBody>
      </p:sp>
      <p:sp>
        <p:nvSpPr>
          <p:cNvPr id="3" name="TextBox 2">
            <a:extLst>
              <a:ext uri="{FF2B5EF4-FFF2-40B4-BE49-F238E27FC236}">
                <a16:creationId xmlns:a16="http://schemas.microsoft.com/office/drawing/2014/main" id="{5EC0D526-5C4C-E2D9-D4C4-68FB4217C88B}"/>
              </a:ext>
            </a:extLst>
          </p:cNvPr>
          <p:cNvSpPr txBox="1"/>
          <p:nvPr/>
        </p:nvSpPr>
        <p:spPr>
          <a:xfrm>
            <a:off x="1073426" y="1469897"/>
            <a:ext cx="10068339" cy="3065583"/>
          </a:xfrm>
          <a:prstGeom prst="rect">
            <a:avLst/>
          </a:prstGeom>
          <a:noFill/>
        </p:spPr>
        <p:txBody>
          <a:bodyPr wrap="square">
            <a:spAutoFit/>
          </a:bodyPr>
          <a:lstStyle/>
          <a:p>
            <a:pPr marL="234950" marR="0" indent="-6350" algn="ctr">
              <a:lnSpc>
                <a:spcPct val="107000"/>
              </a:lnSpc>
              <a:spcAft>
                <a:spcPts val="1065"/>
              </a:spcAft>
            </a:pPr>
            <a:r>
              <a:rPr lang="en-US" sz="2800" b="1" kern="100" dirty="0">
                <a:solidFill>
                  <a:srgbClr val="000000"/>
                </a:solidFill>
                <a:effectLst/>
                <a:latin typeface="Times New Roman" panose="02020603050405020304" pitchFamily="18" charset="0"/>
                <a:ea typeface="Times New Roman" panose="02020603050405020304" pitchFamily="18" charset="0"/>
              </a:rPr>
              <a:t>Conclusion</a:t>
            </a:r>
            <a:endParaRPr lang="en-US" sz="2800" kern="100" dirty="0">
              <a:solidFill>
                <a:srgbClr val="000000"/>
              </a:solidFill>
              <a:effectLst/>
              <a:latin typeface="Times New Roman" panose="02020603050405020304" pitchFamily="18" charset="0"/>
              <a:ea typeface="Times New Roman" panose="02020603050405020304" pitchFamily="18" charset="0"/>
            </a:endParaRPr>
          </a:p>
          <a:p>
            <a:pPr marL="0" marR="0" indent="0" algn="just">
              <a:lnSpc>
                <a:spcPct val="99000"/>
              </a:lnSpc>
              <a:spcAft>
                <a:spcPts val="1130"/>
              </a:spcAft>
            </a:pPr>
            <a:r>
              <a:rPr lang="en-US" sz="2200" kern="100" dirty="0" err="1">
                <a:solidFill>
                  <a:srgbClr val="000000"/>
                </a:solidFill>
                <a:effectLst/>
                <a:latin typeface="Times New Roman" panose="02020603050405020304" pitchFamily="18" charset="0"/>
                <a:ea typeface="Times New Roman" panose="02020603050405020304" pitchFamily="18" charset="0"/>
              </a:rPr>
              <a:t>MealMap</a:t>
            </a:r>
            <a:r>
              <a:rPr lang="en-US" sz="2200" kern="100" dirty="0">
                <a:solidFill>
                  <a:srgbClr val="000000"/>
                </a:solidFill>
                <a:effectLst/>
                <a:latin typeface="Times New Roman" panose="02020603050405020304" pitchFamily="18" charset="0"/>
                <a:ea typeface="Times New Roman" panose="02020603050405020304" pitchFamily="18" charset="0"/>
              </a:rPr>
              <a:t> aims to revolutionize meal planning and nutritional management by providing a comprehensive, user-friendly platform. With its focus on personalization, automation, and education, </a:t>
            </a:r>
            <a:r>
              <a:rPr lang="en-US" sz="2200" kern="100" dirty="0" err="1">
                <a:solidFill>
                  <a:srgbClr val="000000"/>
                </a:solidFill>
                <a:effectLst/>
                <a:latin typeface="Times New Roman" panose="02020603050405020304" pitchFamily="18" charset="0"/>
                <a:ea typeface="Times New Roman" panose="02020603050405020304" pitchFamily="18" charset="0"/>
              </a:rPr>
              <a:t>MealMap</a:t>
            </a:r>
            <a:r>
              <a:rPr lang="en-US" sz="2200" kern="100" dirty="0">
                <a:solidFill>
                  <a:srgbClr val="000000"/>
                </a:solidFill>
                <a:effectLst/>
                <a:latin typeface="Times New Roman" panose="02020603050405020304" pitchFamily="18" charset="0"/>
                <a:ea typeface="Times New Roman" panose="02020603050405020304" pitchFamily="18" charset="0"/>
              </a:rPr>
              <a:t> is well-positioned to meet the needs of today’s health-conscious consumers. The proposed methodology, budget, and feasibility analysis support the viability of the project, making it a promising investment in enhancing healthier living through technology. </a:t>
            </a:r>
          </a:p>
          <a:p>
            <a:pPr marL="0" marR="0" indent="0" algn="just">
              <a:lnSpc>
                <a:spcPct val="107000"/>
              </a:lnSpc>
              <a:spcAft>
                <a:spcPts val="790"/>
              </a:spcAft>
            </a:pPr>
            <a:r>
              <a:rPr lang="en-US" sz="1400" kern="100" dirty="0">
                <a:solidFill>
                  <a:srgbClr val="000000"/>
                </a:solidFill>
                <a:effectLst/>
                <a:latin typeface="Calibri" panose="020F0502020204030204" pitchFamily="34" charset="0"/>
                <a:ea typeface="Calibri" panose="020F0502020204030204" pitchFamily="34" charset="0"/>
              </a:rPr>
              <a:t> </a:t>
            </a:r>
            <a:endParaRPr lang="en-US" sz="1800" kern="1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098871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7E1C1-9F4E-4885-8EB7-50A8AB42F3D0}"/>
              </a:ext>
            </a:extLst>
          </p:cNvPr>
          <p:cNvSpPr>
            <a:spLocks noGrp="1"/>
          </p:cNvSpPr>
          <p:nvPr>
            <p:ph type="title"/>
          </p:nvPr>
        </p:nvSpPr>
        <p:spPr>
          <a:xfrm>
            <a:off x="4281464" y="1071717"/>
            <a:ext cx="7228159" cy="1280160"/>
          </a:xfrm>
        </p:spPr>
        <p:txBody>
          <a:bodyPr/>
          <a:lstStyle/>
          <a:p>
            <a:r>
              <a:rPr lang="en-US" dirty="0">
                <a:solidFill>
                  <a:schemeClr val="accent1"/>
                </a:solidFill>
              </a:rPr>
              <a:t>Contributors</a:t>
            </a:r>
          </a:p>
        </p:txBody>
      </p:sp>
      <p:sp>
        <p:nvSpPr>
          <p:cNvPr id="5" name="Subtitle 4">
            <a:extLst>
              <a:ext uri="{FF2B5EF4-FFF2-40B4-BE49-F238E27FC236}">
                <a16:creationId xmlns:a16="http://schemas.microsoft.com/office/drawing/2014/main" id="{6EA4FE3B-CDB9-4A33-A1EC-6BA5FFA25150}"/>
              </a:ext>
            </a:extLst>
          </p:cNvPr>
          <p:cNvSpPr>
            <a:spLocks noGrp="1"/>
          </p:cNvSpPr>
          <p:nvPr>
            <p:ph type="subTitle" idx="10"/>
          </p:nvPr>
        </p:nvSpPr>
        <p:spPr>
          <a:xfrm>
            <a:off x="4208206" y="2241176"/>
            <a:ext cx="9588476" cy="3451702"/>
          </a:xfrm>
        </p:spPr>
        <p:txBody>
          <a:bodyPr numCol="2"/>
          <a:lstStyle/>
          <a:p>
            <a:r>
              <a:rPr lang="en-US" sz="1800" b="1" dirty="0" err="1" smtClean="0"/>
              <a:t>Md.Zahid</a:t>
            </a:r>
            <a:r>
              <a:rPr lang="en-US" sz="1800" b="1" dirty="0" smtClean="0"/>
              <a:t> Hasan - 21225103407</a:t>
            </a:r>
            <a:br>
              <a:rPr lang="en-US" sz="1800" b="1" dirty="0" smtClean="0"/>
            </a:br>
            <a:r>
              <a:rPr lang="en-US" sz="1800" b="1" dirty="0" err="1" smtClean="0"/>
              <a:t>Mst</a:t>
            </a:r>
            <a:r>
              <a:rPr lang="en-US" sz="1800" b="1" dirty="0" smtClean="0"/>
              <a:t>. </a:t>
            </a:r>
            <a:r>
              <a:rPr lang="en-US" sz="1800" b="1" dirty="0" err="1" smtClean="0"/>
              <a:t>Sangida</a:t>
            </a:r>
            <a:r>
              <a:rPr lang="en-US" sz="1800" b="1" dirty="0" smtClean="0"/>
              <a:t> Afrin </a:t>
            </a:r>
            <a:r>
              <a:rPr lang="en-US" sz="1800" b="1" dirty="0" err="1" smtClean="0"/>
              <a:t>Niha</a:t>
            </a:r>
            <a:r>
              <a:rPr lang="en-US" sz="1800" b="1" dirty="0" smtClean="0"/>
              <a:t> </a:t>
            </a:r>
            <a:r>
              <a:rPr lang="en-US" sz="1800" dirty="0" smtClean="0"/>
              <a:t>-</a:t>
            </a:r>
            <a:r>
              <a:rPr lang="en-US" sz="1800" b="1" dirty="0" smtClean="0"/>
              <a:t>21225103201</a:t>
            </a:r>
            <a:br>
              <a:rPr lang="en-US" sz="1800" b="1" dirty="0" smtClean="0"/>
            </a:br>
            <a:r>
              <a:rPr lang="en-US" sz="1800" b="1" dirty="0" err="1" smtClean="0"/>
              <a:t>Md.Ebrahim</a:t>
            </a:r>
            <a:r>
              <a:rPr lang="en-US" sz="1800" b="1" dirty="0" smtClean="0"/>
              <a:t> Hossain - 21225103424</a:t>
            </a:r>
            <a:br>
              <a:rPr lang="en-US" sz="1800" b="1" dirty="0" smtClean="0"/>
            </a:br>
            <a:r>
              <a:rPr lang="en-US" sz="1800" b="1" dirty="0" err="1" smtClean="0"/>
              <a:t>Md.Samiullah</a:t>
            </a:r>
            <a:r>
              <a:rPr lang="en-US" sz="1800" b="1" dirty="0" smtClean="0"/>
              <a:t> Mahmud </a:t>
            </a:r>
            <a:r>
              <a:rPr lang="en-US" sz="1800" dirty="0" smtClean="0"/>
              <a:t>- 21225103247</a:t>
            </a:r>
            <a:endParaRPr lang="en-US" sz="1800" dirty="0"/>
          </a:p>
        </p:txBody>
      </p:sp>
      <p:pic>
        <p:nvPicPr>
          <p:cNvPr id="10" name="Picture Placeholder 9" descr="A person sprinkling flour on a dough">
            <a:extLst>
              <a:ext uri="{FF2B5EF4-FFF2-40B4-BE49-F238E27FC236}">
                <a16:creationId xmlns:a16="http://schemas.microsoft.com/office/drawing/2014/main" id="{A54E0AEB-D144-71F1-0307-E315EB45D6A3}"/>
              </a:ext>
            </a:extLst>
          </p:cNvPr>
          <p:cNvPicPr>
            <a:picLocks noGrp="1" noChangeAspect="1"/>
          </p:cNvPicPr>
          <p:nvPr>
            <p:ph type="pic" sz="quarter" idx="11"/>
          </p:nvPr>
        </p:nvPicPr>
        <p:blipFill>
          <a:blip r:embed="rId2"/>
          <a:srcRect l="40" r="40"/>
          <a:stretch/>
        </p:blipFill>
        <p:spPr/>
      </p:pic>
    </p:spTree>
    <p:extLst>
      <p:ext uri="{BB962C8B-B14F-4D97-AF65-F5344CB8AC3E}">
        <p14:creationId xmlns:p14="http://schemas.microsoft.com/office/powerpoint/2010/main" val="1700940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3DBD4-E398-4AA3-AEC1-4BF03FC59886}"/>
              </a:ext>
            </a:extLst>
          </p:cNvPr>
          <p:cNvSpPr>
            <a:spLocks noGrp="1"/>
          </p:cNvSpPr>
          <p:nvPr>
            <p:ph type="title"/>
          </p:nvPr>
        </p:nvSpPr>
        <p:spPr>
          <a:xfrm>
            <a:off x="3581400" y="1601912"/>
            <a:ext cx="7400329" cy="1382196"/>
          </a:xfrm>
        </p:spPr>
        <p:txBody>
          <a:bodyPr>
            <a:normAutofit/>
          </a:bodyPr>
          <a:lstStyle/>
          <a:p>
            <a:r>
              <a:rPr lang="en-US" sz="7000" dirty="0"/>
              <a:t>Thank you</a:t>
            </a:r>
          </a:p>
        </p:txBody>
      </p:sp>
      <p:sp>
        <p:nvSpPr>
          <p:cNvPr id="3" name="Content Placeholder 2">
            <a:extLst>
              <a:ext uri="{FF2B5EF4-FFF2-40B4-BE49-F238E27FC236}">
                <a16:creationId xmlns:a16="http://schemas.microsoft.com/office/drawing/2014/main" id="{02F80182-DF99-445E-8055-837D597C38A5}"/>
              </a:ext>
            </a:extLst>
          </p:cNvPr>
          <p:cNvSpPr>
            <a:spLocks noGrp="1"/>
          </p:cNvSpPr>
          <p:nvPr>
            <p:ph idx="1"/>
          </p:nvPr>
        </p:nvSpPr>
        <p:spPr>
          <a:xfrm>
            <a:off x="1431367" y="3448878"/>
            <a:ext cx="8891943" cy="2319306"/>
          </a:xfrm>
        </p:spPr>
        <p:txBody>
          <a:bodyPr>
            <a:normAutofit lnSpcReduction="10000"/>
          </a:bodyPr>
          <a:lstStyle/>
          <a:p>
            <a:pPr algn="ctr"/>
            <a:r>
              <a:rPr lang="en-US" b="1" dirty="0"/>
              <a:t>If you have any quarries , you can ask us.</a:t>
            </a:r>
          </a:p>
          <a:p>
            <a:pPr algn="ctr"/>
            <a:r>
              <a:rPr lang="en-US" b="1" dirty="0"/>
              <a:t>Or</a:t>
            </a:r>
          </a:p>
          <a:p>
            <a:pPr algn="ctr"/>
            <a:r>
              <a:rPr lang="en-US" b="1" dirty="0"/>
              <a:t>Connect with us!</a:t>
            </a:r>
          </a:p>
          <a:p>
            <a:pPr algn="ctr"/>
            <a:r>
              <a:rPr lang="en-US" b="1" dirty="0"/>
              <a:t>Website address : mealmap.000.pe </a:t>
            </a:r>
          </a:p>
        </p:txBody>
      </p:sp>
      <p:pic>
        <p:nvPicPr>
          <p:cNvPr id="11" name="Picture 10">
            <a:extLst>
              <a:ext uri="{FF2B5EF4-FFF2-40B4-BE49-F238E27FC236}">
                <a16:creationId xmlns:a16="http://schemas.microsoft.com/office/drawing/2014/main" id="{A7A9799A-C40B-B524-0473-6199FD4EB2D4}"/>
              </a:ext>
            </a:extLst>
          </p:cNvPr>
          <p:cNvPicPr>
            <a:picLocks noChangeAspect="1"/>
          </p:cNvPicPr>
          <p:nvPr/>
        </p:nvPicPr>
        <p:blipFill>
          <a:blip r:embed="rId2"/>
          <a:srcRect t="5797" b="11305"/>
          <a:stretch/>
        </p:blipFill>
        <p:spPr>
          <a:xfrm>
            <a:off x="8637104" y="747803"/>
            <a:ext cx="3021497" cy="2236305"/>
          </a:xfrm>
          <a:prstGeom prst="rect">
            <a:avLst/>
          </a:prstGeom>
        </p:spPr>
      </p:pic>
    </p:spTree>
    <p:extLst>
      <p:ext uri="{BB962C8B-B14F-4D97-AF65-F5344CB8AC3E}">
        <p14:creationId xmlns:p14="http://schemas.microsoft.com/office/powerpoint/2010/main" val="1510143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60FCC-0BF5-45B2-9CDD-17A4BA1878EE}"/>
              </a:ext>
            </a:extLst>
          </p:cNvPr>
          <p:cNvSpPr>
            <a:spLocks noGrp="1"/>
          </p:cNvSpPr>
          <p:nvPr>
            <p:ph type="title"/>
          </p:nvPr>
        </p:nvSpPr>
        <p:spPr>
          <a:xfrm>
            <a:off x="3284814" y="655983"/>
            <a:ext cx="5173386" cy="1325880"/>
          </a:xfrm>
        </p:spPr>
        <p:txBody>
          <a:bodyPr/>
          <a:lstStyle/>
          <a:p>
            <a:r>
              <a:rPr lang="en-US" dirty="0"/>
              <a:t>Table of Content </a:t>
            </a:r>
          </a:p>
        </p:txBody>
      </p:sp>
      <p:sp>
        <p:nvSpPr>
          <p:cNvPr id="23" name="Content Placeholder 22">
            <a:extLst>
              <a:ext uri="{FF2B5EF4-FFF2-40B4-BE49-F238E27FC236}">
                <a16:creationId xmlns:a16="http://schemas.microsoft.com/office/drawing/2014/main" id="{32E3C1CA-9EEA-C517-1095-A94EC125C26A}"/>
              </a:ext>
            </a:extLst>
          </p:cNvPr>
          <p:cNvSpPr>
            <a:spLocks noGrp="1"/>
          </p:cNvSpPr>
          <p:nvPr>
            <p:ph sz="quarter" idx="14"/>
          </p:nvPr>
        </p:nvSpPr>
        <p:spPr>
          <a:xfrm>
            <a:off x="1210053" y="1645920"/>
            <a:ext cx="5577579" cy="4556097"/>
          </a:xfrm>
        </p:spPr>
        <p:txBody>
          <a:bodyPr>
            <a:noAutofit/>
          </a:bodyPr>
          <a:lstStyle/>
          <a:p>
            <a:r>
              <a:rPr lang="en-SG" sz="1200" b="1" dirty="0"/>
              <a:t>Abstract</a:t>
            </a:r>
          </a:p>
          <a:p>
            <a:r>
              <a:rPr lang="en-SG" sz="1200" b="1" dirty="0"/>
              <a:t>Introduction</a:t>
            </a:r>
          </a:p>
          <a:p>
            <a:r>
              <a:rPr lang="en-SG" sz="1200" b="1" dirty="0"/>
              <a:t>Key Features of </a:t>
            </a:r>
            <a:r>
              <a:rPr lang="en-SG" sz="1200" b="1" dirty="0" err="1"/>
              <a:t>MealMap</a:t>
            </a:r>
            <a:endParaRPr lang="en-SG" sz="1200" b="1" dirty="0"/>
          </a:p>
          <a:p>
            <a:r>
              <a:rPr lang="en-SG" sz="1200" b="1" dirty="0"/>
              <a:t>Problem Statement</a:t>
            </a:r>
          </a:p>
          <a:p>
            <a:r>
              <a:rPr lang="en-SG" sz="1200" b="1" dirty="0"/>
              <a:t>Problem Solution</a:t>
            </a:r>
          </a:p>
          <a:p>
            <a:r>
              <a:rPr lang="en-SG" sz="1200" b="1" dirty="0"/>
              <a:t>Functionality</a:t>
            </a:r>
          </a:p>
          <a:p>
            <a:r>
              <a:rPr lang="en-SG" sz="1200" b="1" dirty="0"/>
              <a:t>Market Analysis</a:t>
            </a:r>
          </a:p>
          <a:p>
            <a:r>
              <a:rPr lang="en-SG" sz="1200" b="1" dirty="0"/>
              <a:t>Revenue Generation</a:t>
            </a:r>
          </a:p>
          <a:p>
            <a:r>
              <a:rPr lang="en-US" sz="1200" b="1" dirty="0"/>
              <a:t>Revenue Projection </a:t>
            </a:r>
          </a:p>
          <a:p>
            <a:r>
              <a:rPr lang="en-SG" sz="1200" b="1" dirty="0"/>
              <a:t>Start-Up Plan</a:t>
            </a:r>
          </a:p>
          <a:p>
            <a:r>
              <a:rPr lang="en-SG" sz="1200" b="1" dirty="0"/>
              <a:t>Challenges</a:t>
            </a:r>
          </a:p>
          <a:p>
            <a:r>
              <a:rPr lang="en-SG" sz="1200" b="1" dirty="0"/>
              <a:t>Technologies</a:t>
            </a:r>
          </a:p>
          <a:p>
            <a:r>
              <a:rPr lang="en-SG" sz="1200" b="1" dirty="0"/>
              <a:t>User Experience</a:t>
            </a:r>
          </a:p>
          <a:p>
            <a:r>
              <a:rPr lang="en-SG" sz="1200" b="1" dirty="0"/>
              <a:t>Conclusion</a:t>
            </a:r>
            <a:endParaRPr lang="en-US" sz="1200" b="1" dirty="0"/>
          </a:p>
        </p:txBody>
      </p:sp>
      <p:sp>
        <p:nvSpPr>
          <p:cNvPr id="24" name="Rectangle 1">
            <a:extLst>
              <a:ext uri="{FF2B5EF4-FFF2-40B4-BE49-F238E27FC236}">
                <a16:creationId xmlns:a16="http://schemas.microsoft.com/office/drawing/2014/main" id="{95A1FABB-9F8E-52C0-CE28-4BCDA54F497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6" name="Picture 25">
            <a:extLst>
              <a:ext uri="{FF2B5EF4-FFF2-40B4-BE49-F238E27FC236}">
                <a16:creationId xmlns:a16="http://schemas.microsoft.com/office/drawing/2014/main" id="{1FDFF76D-B33B-8831-2C37-DF10DB03C7A0}"/>
              </a:ext>
            </a:extLst>
          </p:cNvPr>
          <p:cNvPicPr>
            <a:picLocks noChangeAspect="1"/>
          </p:cNvPicPr>
          <p:nvPr/>
        </p:nvPicPr>
        <p:blipFill>
          <a:blip r:embed="rId2"/>
          <a:srcRect l="11648" t="5817" r="7371" b="12893"/>
          <a:stretch/>
        </p:blipFill>
        <p:spPr>
          <a:xfrm>
            <a:off x="7533861" y="2419184"/>
            <a:ext cx="3866321" cy="3345511"/>
          </a:xfrm>
          <a:prstGeom prst="rect">
            <a:avLst/>
          </a:prstGeom>
        </p:spPr>
      </p:pic>
    </p:spTree>
    <p:extLst>
      <p:ext uri="{BB962C8B-B14F-4D97-AF65-F5344CB8AC3E}">
        <p14:creationId xmlns:p14="http://schemas.microsoft.com/office/powerpoint/2010/main" val="2911269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496044-A6B2-9A6C-5002-ADA6CB13AD63}"/>
              </a:ext>
            </a:extLst>
          </p:cNvPr>
          <p:cNvSpPr txBox="1"/>
          <p:nvPr/>
        </p:nvSpPr>
        <p:spPr>
          <a:xfrm>
            <a:off x="1470991" y="2283248"/>
            <a:ext cx="9591261" cy="2123658"/>
          </a:xfrm>
          <a:prstGeom prst="rect">
            <a:avLst/>
          </a:prstGeom>
          <a:noFill/>
        </p:spPr>
        <p:txBody>
          <a:bodyPr wrap="square">
            <a:spAutoFit/>
          </a:bodyPr>
          <a:lstStyle/>
          <a:p>
            <a:pPr algn="just"/>
            <a:r>
              <a:rPr lang="en-US" sz="2200" dirty="0" err="1"/>
              <a:t>MealMap</a:t>
            </a:r>
            <a:r>
              <a:rPr lang="en-US" sz="2200" dirty="0"/>
              <a:t> is a digital platform designed to simplify meal planning and nutritional management for busy lifestyles. It integrates personalized meal plans, recipe suggestions, grocery organization, and nutritional tracking into one user-friendly solution. This presentation provides a comprehensive overview of the system, its objectives, technical design, and potential impact</a:t>
            </a:r>
          </a:p>
        </p:txBody>
      </p:sp>
      <p:sp>
        <p:nvSpPr>
          <p:cNvPr id="6" name="TextBox 5">
            <a:extLst>
              <a:ext uri="{FF2B5EF4-FFF2-40B4-BE49-F238E27FC236}">
                <a16:creationId xmlns:a16="http://schemas.microsoft.com/office/drawing/2014/main" id="{3B3365C0-4DA1-515C-573A-322A2E7CF94D}"/>
              </a:ext>
            </a:extLst>
          </p:cNvPr>
          <p:cNvSpPr txBox="1"/>
          <p:nvPr/>
        </p:nvSpPr>
        <p:spPr>
          <a:xfrm>
            <a:off x="2858730" y="1476588"/>
            <a:ext cx="6096000" cy="523220"/>
          </a:xfrm>
          <a:prstGeom prst="rect">
            <a:avLst/>
          </a:prstGeom>
          <a:noFill/>
        </p:spPr>
        <p:txBody>
          <a:bodyPr wrap="square">
            <a:spAutoFit/>
          </a:bodyPr>
          <a:lstStyle/>
          <a:p>
            <a:pPr algn="ctr"/>
            <a:r>
              <a:rPr lang="en-US" sz="2800" b="1" dirty="0"/>
              <a:t>Abstract </a:t>
            </a:r>
          </a:p>
        </p:txBody>
      </p:sp>
    </p:spTree>
    <p:extLst>
      <p:ext uri="{BB962C8B-B14F-4D97-AF65-F5344CB8AC3E}">
        <p14:creationId xmlns:p14="http://schemas.microsoft.com/office/powerpoint/2010/main" val="3404303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DC92E6F5-28F7-28C1-0E6F-D7839408F537}"/>
              </a:ext>
            </a:extLst>
          </p:cNvPr>
          <p:cNvSpPr txBox="1"/>
          <p:nvPr/>
        </p:nvSpPr>
        <p:spPr>
          <a:xfrm>
            <a:off x="1036983" y="1451525"/>
            <a:ext cx="9939129" cy="3200876"/>
          </a:xfrm>
          <a:prstGeom prst="rect">
            <a:avLst/>
          </a:prstGeom>
          <a:noFill/>
        </p:spPr>
        <p:txBody>
          <a:bodyPr wrap="square">
            <a:spAutoFit/>
          </a:bodyPr>
          <a:lstStyle/>
          <a:p>
            <a:pPr algn="ctr"/>
            <a:r>
              <a:rPr lang="en-US" sz="2000" b="1" dirty="0"/>
              <a:t>  </a:t>
            </a:r>
            <a:r>
              <a:rPr lang="en-US" sz="2800" b="1" dirty="0"/>
              <a:t>Introduction</a:t>
            </a:r>
          </a:p>
          <a:p>
            <a:endParaRPr lang="en-US" sz="2000" b="1" dirty="0"/>
          </a:p>
          <a:p>
            <a:pPr algn="just"/>
            <a:r>
              <a:rPr lang="en-US" sz="2200" dirty="0" err="1"/>
              <a:t>MealMap</a:t>
            </a:r>
            <a:r>
              <a:rPr lang="en-US" sz="2200" dirty="0"/>
              <a:t> is an innovative digital platform designed to address the growing need for personalized meal planning and nutritional management. As lifestyles become busier and dietary needs more complex, individuals and families seek effective tools to simplify meal planning, enhance nutrition, and support healthy living. </a:t>
            </a:r>
            <a:r>
              <a:rPr lang="en-US" sz="2200" dirty="0" err="1"/>
              <a:t>MealMap</a:t>
            </a:r>
            <a:r>
              <a:rPr lang="en-US" sz="2200" dirty="0"/>
              <a:t> aims to fill this gap by providing a user-friendly platform that integrates meal planning, recipe suggestions, grocery management, and nutritional tracking into one comprehensive solution</a:t>
            </a:r>
          </a:p>
        </p:txBody>
      </p:sp>
    </p:spTree>
    <p:extLst>
      <p:ext uri="{BB962C8B-B14F-4D97-AF65-F5344CB8AC3E}">
        <p14:creationId xmlns:p14="http://schemas.microsoft.com/office/powerpoint/2010/main" val="2262346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538B38-CF1D-F99F-327E-D1CD274FCE00}"/>
            </a:ext>
          </a:extLst>
        </p:cNvPr>
        <p:cNvGrpSpPr/>
        <p:nvPr/>
      </p:nvGrpSpPr>
      <p:grpSpPr>
        <a:xfrm>
          <a:off x="0" y="0"/>
          <a:ext cx="0" cy="0"/>
          <a:chOff x="0" y="0"/>
          <a:chExt cx="0" cy="0"/>
        </a:xfrm>
      </p:grpSpPr>
      <p:sp>
        <p:nvSpPr>
          <p:cNvPr id="6" name="Rectangle 3">
            <a:extLst>
              <a:ext uri="{FF2B5EF4-FFF2-40B4-BE49-F238E27FC236}">
                <a16:creationId xmlns:a16="http://schemas.microsoft.com/office/drawing/2014/main" id="{FFDB06EB-28CF-3548-9530-272186EB5755}"/>
              </a:ext>
            </a:extLst>
          </p:cNvPr>
          <p:cNvSpPr>
            <a:spLocks noChangeArrowheads="1"/>
          </p:cNvSpPr>
          <p:nvPr/>
        </p:nvSpPr>
        <p:spPr bwMode="auto">
          <a:xfrm>
            <a:off x="815009" y="1089898"/>
            <a:ext cx="10654748" cy="4678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Arial" panose="020B0604020202020204" pitchFamily="34" charset="0"/>
              </a:rPr>
              <a:t>Key Features of </a:t>
            </a:r>
            <a:r>
              <a:rPr kumimoji="0" lang="en-US" altLang="en-US" sz="2800" b="1" i="0" u="none" strike="noStrike" cap="none" normalizeH="0" baseline="0" dirty="0" err="1">
                <a:ln>
                  <a:noFill/>
                </a:ln>
                <a:solidFill>
                  <a:schemeClr val="tx1"/>
                </a:solidFill>
                <a:effectLst/>
                <a:latin typeface="Arial" panose="020B0604020202020204" pitchFamily="34" charset="0"/>
              </a:rPr>
              <a:t>MealMap</a:t>
            </a:r>
            <a:endParaRPr kumimoji="0" lang="en-US" altLang="en-US" sz="2800" b="1" i="0" u="none" strike="noStrike" cap="none" normalizeH="0" baseline="0" dirty="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800" b="1"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altLang="en-US" sz="2000" b="1" i="0" u="none" strike="noStrike" cap="none" normalizeH="0" baseline="0" dirty="0">
                <a:ln>
                  <a:noFill/>
                </a:ln>
                <a:solidFill>
                  <a:schemeClr val="tx1"/>
                </a:solidFill>
                <a:effectLst/>
                <a:latin typeface="Arial" panose="020B0604020202020204" pitchFamily="34" charset="0"/>
              </a:rPr>
              <a:t>Personalized Meal Planning</a:t>
            </a:r>
            <a:r>
              <a:rPr kumimoji="0" lang="en-US" altLang="en-US" sz="2000" b="0" i="0" u="none" strike="noStrike" cap="none" normalizeH="0" baseline="0" dirty="0">
                <a:ln>
                  <a:noFill/>
                </a:ln>
                <a:solidFill>
                  <a:schemeClr val="tx1"/>
                </a:solidFill>
                <a:effectLst/>
                <a:latin typeface="Arial" panose="020B0604020202020204" pitchFamily="34" charset="0"/>
              </a:rPr>
              <a:t>: Tailored meal suggestions based on user preferences and health goals. </a:t>
            </a: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r>
              <a:rPr kumimoji="0" lang="en-US" altLang="en-US" sz="2000" b="1" i="0" u="none" strike="noStrike" cap="none" normalizeH="0" baseline="0" dirty="0">
                <a:ln>
                  <a:noFill/>
                </a:ln>
                <a:solidFill>
                  <a:schemeClr val="tx1"/>
                </a:solidFill>
                <a:effectLst/>
                <a:latin typeface="Arial" panose="020B0604020202020204" pitchFamily="34" charset="0"/>
              </a:rPr>
              <a:t>Recipe Database</a:t>
            </a:r>
            <a:r>
              <a:rPr kumimoji="0" lang="en-US" altLang="en-US" sz="2000" b="0" i="0" u="none" strike="noStrike" cap="none" normalizeH="0" baseline="0" dirty="0">
                <a:ln>
                  <a:noFill/>
                </a:ln>
                <a:solidFill>
                  <a:schemeClr val="tx1"/>
                </a:solidFill>
                <a:effectLst/>
                <a:latin typeface="Arial" panose="020B0604020202020204" pitchFamily="34" charset="0"/>
              </a:rPr>
              <a:t>: A wide selection of recipes with filtering options for dietary needs. </a:t>
            </a:r>
          </a:p>
          <a:p>
            <a:pPr marL="0" marR="0" lvl="0" indent="0" algn="just" defTabSz="914400" rtl="0" eaLnBrk="0" fontAlgn="base" latinLnBrk="0" hangingPunct="0">
              <a:lnSpc>
                <a:spcPct val="100000"/>
              </a:lnSpc>
              <a:spcBef>
                <a:spcPct val="0"/>
              </a:spcBef>
              <a:spcAft>
                <a:spcPct val="0"/>
              </a:spcAft>
              <a:buClrTx/>
              <a:buSzTx/>
              <a:buFontTx/>
              <a:buAutoNum type="arabicPeriod" startAt="3"/>
              <a:tabLst/>
            </a:pPr>
            <a:r>
              <a:rPr kumimoji="0" lang="en-US" altLang="en-US" sz="2000" b="1" i="0" u="none" strike="noStrike" cap="none" normalizeH="0" baseline="0" dirty="0">
                <a:ln>
                  <a:noFill/>
                </a:ln>
                <a:solidFill>
                  <a:schemeClr val="tx1"/>
                </a:solidFill>
                <a:effectLst/>
                <a:latin typeface="Arial" panose="020B0604020202020204" pitchFamily="34" charset="0"/>
              </a:rPr>
              <a:t>Grocery List Automation</a:t>
            </a:r>
            <a:r>
              <a:rPr kumimoji="0" lang="en-US" altLang="en-US" sz="2000" b="0" i="0" u="none" strike="noStrike" cap="none" normalizeH="0" baseline="0" dirty="0">
                <a:ln>
                  <a:noFill/>
                </a:ln>
                <a:solidFill>
                  <a:schemeClr val="tx1"/>
                </a:solidFill>
                <a:effectLst/>
                <a:latin typeface="Arial" panose="020B0604020202020204" pitchFamily="34" charset="0"/>
              </a:rPr>
              <a:t>: Auto-generates grocery lists integrated with local stores. </a:t>
            </a:r>
          </a:p>
          <a:p>
            <a:pPr marL="0" marR="0" lvl="0" indent="0" algn="just" defTabSz="914400" rtl="0" eaLnBrk="0" fontAlgn="base" latinLnBrk="0" hangingPunct="0">
              <a:lnSpc>
                <a:spcPct val="100000"/>
              </a:lnSpc>
              <a:spcBef>
                <a:spcPct val="0"/>
              </a:spcBef>
              <a:spcAft>
                <a:spcPct val="0"/>
              </a:spcAft>
              <a:buClrTx/>
              <a:buSzTx/>
              <a:buFontTx/>
              <a:buAutoNum type="arabicPeriod" startAt="4"/>
              <a:tabLst/>
            </a:pPr>
            <a:r>
              <a:rPr kumimoji="0" lang="en-US" altLang="en-US" sz="2000" b="1" i="0" u="none" strike="noStrike" cap="none" normalizeH="0" baseline="0" dirty="0">
                <a:ln>
                  <a:noFill/>
                </a:ln>
                <a:solidFill>
                  <a:schemeClr val="tx1"/>
                </a:solidFill>
                <a:effectLst/>
                <a:latin typeface="Arial" panose="020B0604020202020204" pitchFamily="34" charset="0"/>
              </a:rPr>
              <a:t>Nutritional Tracking</a:t>
            </a:r>
            <a:r>
              <a:rPr kumimoji="0" lang="en-US" altLang="en-US" sz="2000" b="0" i="0" u="none" strike="noStrike" cap="none" normalizeH="0" baseline="0" dirty="0">
                <a:ln>
                  <a:noFill/>
                </a:ln>
                <a:solidFill>
                  <a:schemeClr val="tx1"/>
                </a:solidFill>
                <a:effectLst/>
                <a:latin typeface="Arial" panose="020B0604020202020204" pitchFamily="34" charset="0"/>
              </a:rPr>
              <a:t>: Real-time tracking of calories and nutrients. </a:t>
            </a:r>
          </a:p>
          <a:p>
            <a:pPr marL="0" marR="0" lvl="0" indent="0" algn="just" defTabSz="914400" rtl="0" eaLnBrk="0" fontAlgn="base" latinLnBrk="0" hangingPunct="0">
              <a:lnSpc>
                <a:spcPct val="100000"/>
              </a:lnSpc>
              <a:spcBef>
                <a:spcPct val="0"/>
              </a:spcBef>
              <a:spcAft>
                <a:spcPct val="0"/>
              </a:spcAft>
              <a:buClrTx/>
              <a:buSzTx/>
              <a:buFontTx/>
              <a:buAutoNum type="arabicPeriod" startAt="5"/>
              <a:tabLst/>
            </a:pPr>
            <a:r>
              <a:rPr kumimoji="0" lang="en-US" altLang="en-US" sz="2000" b="1" i="0" u="none" strike="noStrike" cap="none" normalizeH="0" baseline="0" dirty="0">
                <a:ln>
                  <a:noFill/>
                </a:ln>
                <a:solidFill>
                  <a:schemeClr val="tx1"/>
                </a:solidFill>
                <a:effectLst/>
                <a:latin typeface="Arial" panose="020B0604020202020204" pitchFamily="34" charset="0"/>
              </a:rPr>
              <a:t>Meal Calendar</a:t>
            </a:r>
            <a:r>
              <a:rPr kumimoji="0" lang="en-US" altLang="en-US" sz="2000" b="0" i="0" u="none" strike="noStrike" cap="none" normalizeH="0" baseline="0" dirty="0">
                <a:ln>
                  <a:noFill/>
                </a:ln>
                <a:solidFill>
                  <a:schemeClr val="tx1"/>
                </a:solidFill>
                <a:effectLst/>
                <a:latin typeface="Arial" panose="020B0604020202020204" pitchFamily="34" charset="0"/>
              </a:rPr>
              <a:t>: Plan meals for the week with a calendar view. </a:t>
            </a:r>
          </a:p>
          <a:p>
            <a:pPr marL="0" marR="0" lvl="0" indent="0" algn="just" defTabSz="914400" rtl="0" eaLnBrk="0" fontAlgn="base" latinLnBrk="0" hangingPunct="0">
              <a:lnSpc>
                <a:spcPct val="100000"/>
              </a:lnSpc>
              <a:spcBef>
                <a:spcPct val="0"/>
              </a:spcBef>
              <a:spcAft>
                <a:spcPct val="0"/>
              </a:spcAft>
              <a:buClrTx/>
              <a:buSzTx/>
              <a:buFontTx/>
              <a:buAutoNum type="arabicPeriod" startAt="6"/>
              <a:tabLst/>
            </a:pPr>
            <a:r>
              <a:rPr kumimoji="0" lang="en-US" altLang="en-US" sz="2000" b="1" i="0" u="none" strike="noStrike" cap="none" normalizeH="0" baseline="0" dirty="0">
                <a:ln>
                  <a:noFill/>
                </a:ln>
                <a:solidFill>
                  <a:schemeClr val="tx1"/>
                </a:solidFill>
                <a:effectLst/>
                <a:latin typeface="Arial" panose="020B0604020202020204" pitchFamily="34" charset="0"/>
              </a:rPr>
              <a:t>Educational Content</a:t>
            </a:r>
            <a:r>
              <a:rPr kumimoji="0" lang="en-US" altLang="en-US" sz="2000" b="0" i="0" u="none" strike="noStrike" cap="none" normalizeH="0" baseline="0" dirty="0">
                <a:ln>
                  <a:noFill/>
                </a:ln>
                <a:solidFill>
                  <a:schemeClr val="tx1"/>
                </a:solidFill>
                <a:effectLst/>
                <a:latin typeface="Arial" panose="020B0604020202020204" pitchFamily="34" charset="0"/>
              </a:rPr>
              <a:t>: Access to nutrition and cooking tips. </a:t>
            </a:r>
          </a:p>
          <a:p>
            <a:pPr marL="0" marR="0" lvl="0" indent="0" algn="just" defTabSz="914400" rtl="0" eaLnBrk="0" fontAlgn="base" latinLnBrk="0" hangingPunct="0">
              <a:lnSpc>
                <a:spcPct val="100000"/>
              </a:lnSpc>
              <a:spcBef>
                <a:spcPct val="0"/>
              </a:spcBef>
              <a:spcAft>
                <a:spcPct val="0"/>
              </a:spcAft>
              <a:buClrTx/>
              <a:buSzTx/>
              <a:buFontTx/>
              <a:buAutoNum type="arabicPeriod" startAt="7"/>
              <a:tabLst/>
            </a:pPr>
            <a:r>
              <a:rPr kumimoji="0" lang="en-US" altLang="en-US" sz="2000" b="1" i="0" u="none" strike="noStrike" cap="none" normalizeH="0" baseline="0" dirty="0">
                <a:ln>
                  <a:noFill/>
                </a:ln>
                <a:solidFill>
                  <a:schemeClr val="tx1"/>
                </a:solidFill>
                <a:effectLst/>
                <a:latin typeface="Arial" panose="020B0604020202020204" pitchFamily="34" charset="0"/>
              </a:rPr>
              <a:t>User Profiles</a:t>
            </a:r>
            <a:r>
              <a:rPr kumimoji="0" lang="en-US" altLang="en-US" sz="2000" b="0" i="0" u="none" strike="noStrike" cap="none" normalizeH="0" baseline="0" dirty="0">
                <a:ln>
                  <a:noFill/>
                </a:ln>
                <a:solidFill>
                  <a:schemeClr val="tx1"/>
                </a:solidFill>
                <a:effectLst/>
                <a:latin typeface="Arial" panose="020B0604020202020204" pitchFamily="34" charset="0"/>
              </a:rPr>
              <a:t>: Customizable profiles for dietary preferences and restrictions. </a:t>
            </a:r>
          </a:p>
          <a:p>
            <a:pPr marL="0" marR="0" lvl="0" indent="0" algn="just" defTabSz="914400" rtl="0" eaLnBrk="0" fontAlgn="base" latinLnBrk="0" hangingPunct="0">
              <a:lnSpc>
                <a:spcPct val="100000"/>
              </a:lnSpc>
              <a:spcBef>
                <a:spcPct val="0"/>
              </a:spcBef>
              <a:spcAft>
                <a:spcPct val="0"/>
              </a:spcAft>
              <a:buClrTx/>
              <a:buSzTx/>
              <a:buFontTx/>
              <a:buAutoNum type="arabicPeriod" startAt="8"/>
              <a:tabLst/>
            </a:pPr>
            <a:r>
              <a:rPr kumimoji="0" lang="en-US" altLang="en-US" sz="2000" b="1" i="0" u="none" strike="noStrike" cap="none" normalizeH="0" baseline="0" dirty="0">
                <a:ln>
                  <a:noFill/>
                </a:ln>
                <a:solidFill>
                  <a:schemeClr val="tx1"/>
                </a:solidFill>
                <a:effectLst/>
                <a:latin typeface="Arial" panose="020B0604020202020204" pitchFamily="34" charset="0"/>
              </a:rPr>
              <a:t>Recipe Sharing</a:t>
            </a:r>
            <a:r>
              <a:rPr kumimoji="0" lang="en-US" altLang="en-US" sz="2000" b="0" i="0" u="none" strike="noStrike" cap="none" normalizeH="0" baseline="0" dirty="0">
                <a:ln>
                  <a:noFill/>
                </a:ln>
                <a:solidFill>
                  <a:schemeClr val="tx1"/>
                </a:solidFill>
                <a:effectLst/>
                <a:latin typeface="Arial" panose="020B0604020202020204" pitchFamily="34" charset="0"/>
              </a:rPr>
              <a:t>: Share meals and tips with others. </a:t>
            </a:r>
          </a:p>
          <a:p>
            <a:pPr marL="0" marR="0" lvl="0" indent="0" algn="just" defTabSz="914400" rtl="0" eaLnBrk="0" fontAlgn="base" latinLnBrk="0" hangingPunct="0">
              <a:lnSpc>
                <a:spcPct val="100000"/>
              </a:lnSpc>
              <a:spcBef>
                <a:spcPct val="0"/>
              </a:spcBef>
              <a:spcAft>
                <a:spcPct val="0"/>
              </a:spcAft>
              <a:buClrTx/>
              <a:buSzTx/>
              <a:buFontTx/>
              <a:buAutoNum type="arabicPeriod" startAt="9"/>
              <a:tabLst/>
            </a:pPr>
            <a:r>
              <a:rPr kumimoji="0" lang="en-US" altLang="en-US" sz="2000" b="1" i="0" u="none" strike="noStrike" cap="none" normalizeH="0" baseline="0" dirty="0">
                <a:ln>
                  <a:noFill/>
                </a:ln>
                <a:solidFill>
                  <a:schemeClr val="tx1"/>
                </a:solidFill>
                <a:effectLst/>
                <a:latin typeface="Arial" panose="020B0604020202020204" pitchFamily="34" charset="0"/>
              </a:rPr>
              <a:t>Fitness Integration</a:t>
            </a:r>
            <a:r>
              <a:rPr kumimoji="0" lang="en-US" altLang="en-US" sz="2000" b="0" i="0" u="none" strike="noStrike" cap="none" normalizeH="0" baseline="0" dirty="0">
                <a:ln>
                  <a:noFill/>
                </a:ln>
                <a:solidFill>
                  <a:schemeClr val="tx1"/>
                </a:solidFill>
                <a:effectLst/>
                <a:latin typeface="Arial" panose="020B0604020202020204" pitchFamily="34" charset="0"/>
              </a:rPr>
              <a:t>: Syncs with fitness apps to track nutrition and activity. </a:t>
            </a:r>
          </a:p>
          <a:p>
            <a:pPr marL="0" marR="0" lvl="0" indent="0" algn="just" defTabSz="914400" rtl="0" eaLnBrk="0" fontAlgn="base" latinLnBrk="0" hangingPunct="0">
              <a:lnSpc>
                <a:spcPct val="100000"/>
              </a:lnSpc>
              <a:spcBef>
                <a:spcPct val="0"/>
              </a:spcBef>
              <a:spcAft>
                <a:spcPct val="0"/>
              </a:spcAft>
              <a:buClrTx/>
              <a:buSzTx/>
              <a:buFontTx/>
              <a:buAutoNum type="arabicPeriod" startAt="10"/>
              <a:tabLst/>
            </a:pPr>
            <a:r>
              <a:rPr kumimoji="0" lang="en-US" altLang="en-US" sz="2000" b="1" i="0" u="none" strike="noStrike" cap="none" normalizeH="0" baseline="0" dirty="0">
                <a:ln>
                  <a:noFill/>
                </a:ln>
                <a:solidFill>
                  <a:schemeClr val="tx1"/>
                </a:solidFill>
                <a:effectLst/>
                <a:latin typeface="Arial" panose="020B0604020202020204" pitchFamily="34" charset="0"/>
              </a:rPr>
              <a:t>Multi-Device Access</a:t>
            </a:r>
            <a:r>
              <a:rPr kumimoji="0" lang="en-US" altLang="en-US" sz="2000" b="0" i="0" u="none" strike="noStrike" cap="none" normalizeH="0" baseline="0" dirty="0">
                <a:ln>
                  <a:noFill/>
                </a:ln>
                <a:solidFill>
                  <a:schemeClr val="tx1"/>
                </a:solidFill>
                <a:effectLst/>
                <a:latin typeface="Arial" panose="020B0604020202020204" pitchFamily="34" charset="0"/>
              </a:rPr>
              <a:t>: Access from smartphones, tablets, and desktops.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These features simplify meal planning, grocery shopping, and healthy living</a:t>
            </a:r>
            <a:r>
              <a:rPr kumimoji="0" lang="en-US" altLang="en-US" sz="22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272885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20DF7F1-80B0-F853-45A1-C12F3818E740}"/>
              </a:ext>
            </a:extLst>
          </p:cNvPr>
          <p:cNvSpPr txBox="1"/>
          <p:nvPr/>
        </p:nvSpPr>
        <p:spPr>
          <a:xfrm>
            <a:off x="964096" y="1476482"/>
            <a:ext cx="10240883" cy="3662541"/>
          </a:xfrm>
          <a:prstGeom prst="rect">
            <a:avLst/>
          </a:prstGeom>
          <a:noFill/>
        </p:spPr>
        <p:txBody>
          <a:bodyPr wrap="square">
            <a:spAutoFit/>
          </a:bodyPr>
          <a:lstStyle/>
          <a:p>
            <a:pPr algn="ctr"/>
            <a:r>
              <a:rPr lang="en-US" sz="2800" b="1" dirty="0"/>
              <a:t>    Problem Statement</a:t>
            </a:r>
          </a:p>
          <a:p>
            <a:endParaRPr lang="en-US" sz="2800" b="1" dirty="0"/>
          </a:p>
          <a:p>
            <a:pPr algn="just"/>
            <a:r>
              <a:rPr lang="en-US" sz="2200" dirty="0"/>
              <a:t>In today's fast-paced world, many individuals struggle with maintaining a balanced diet due to a lack of time, knowledge, and resources. Traditional meal planning methods are often cumbersome and inefficient, leading to poor dietary choices and increased food waste. Furthermore, existing solutions lack personalization and fail to address specific dietary needs and preferences. </a:t>
            </a:r>
            <a:r>
              <a:rPr lang="en-US" sz="2200" dirty="0" err="1"/>
              <a:t>MealMap</a:t>
            </a:r>
            <a:r>
              <a:rPr lang="en-US" sz="2200" dirty="0"/>
              <a:t> seeks to resolve these issues by offering an intuitive platform that simplifies meal planning, provides tailored recommendations, and tracks nutritional intake to support healthier lifestyles. Objectives</a:t>
            </a:r>
          </a:p>
        </p:txBody>
      </p:sp>
    </p:spTree>
    <p:extLst>
      <p:ext uri="{BB962C8B-B14F-4D97-AF65-F5344CB8AC3E}">
        <p14:creationId xmlns:p14="http://schemas.microsoft.com/office/powerpoint/2010/main" val="659870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C4188-6157-91B1-6A8B-05CF07B0BC7A}"/>
            </a:ext>
          </a:extLst>
        </p:cNvPr>
        <p:cNvGrpSpPr/>
        <p:nvPr/>
      </p:nvGrpSpPr>
      <p:grpSpPr>
        <a:xfrm>
          <a:off x="0" y="0"/>
          <a:ext cx="0" cy="0"/>
          <a:chOff x="0" y="0"/>
          <a:chExt cx="0" cy="0"/>
        </a:xfrm>
      </p:grpSpPr>
      <p:sp>
        <p:nvSpPr>
          <p:cNvPr id="30" name="TextBox 29">
            <a:extLst>
              <a:ext uri="{FF2B5EF4-FFF2-40B4-BE49-F238E27FC236}">
                <a16:creationId xmlns:a16="http://schemas.microsoft.com/office/drawing/2014/main" id="{016B0016-B8D4-E838-A53C-8C672E084ABD}"/>
              </a:ext>
            </a:extLst>
          </p:cNvPr>
          <p:cNvSpPr txBox="1"/>
          <p:nvPr/>
        </p:nvSpPr>
        <p:spPr>
          <a:xfrm>
            <a:off x="914400" y="1347273"/>
            <a:ext cx="10436619" cy="3754874"/>
          </a:xfrm>
          <a:prstGeom prst="rect">
            <a:avLst/>
          </a:prstGeom>
          <a:noFill/>
        </p:spPr>
        <p:txBody>
          <a:bodyPr wrap="square">
            <a:spAutoFit/>
          </a:bodyPr>
          <a:lstStyle/>
          <a:p>
            <a:pPr algn="ctr"/>
            <a:r>
              <a:rPr lang="en-US" sz="2800" b="1" dirty="0"/>
              <a:t>    Problem Solution</a:t>
            </a:r>
          </a:p>
          <a:p>
            <a:pPr algn="ctr"/>
            <a:endParaRPr lang="en-US" sz="2800" b="1" dirty="0"/>
          </a:p>
          <a:p>
            <a:pPr algn="just"/>
            <a:r>
              <a:rPr lang="en-US" sz="2200" dirty="0" err="1"/>
              <a:t>MealMap</a:t>
            </a:r>
            <a:r>
              <a:rPr lang="en-US" sz="2200" dirty="0"/>
              <a:t> is a dynamic platform that simplifies meal planning by offering personalized meal suggestions, efficient grocery list management, and nutritional tracking. By integrating user profiles, dietary preferences, and health objectives, </a:t>
            </a:r>
            <a:r>
              <a:rPr lang="en-US" sz="2200" dirty="0" err="1"/>
              <a:t>MealMap</a:t>
            </a:r>
            <a:r>
              <a:rPr lang="en-US" sz="2200" dirty="0"/>
              <a:t> </a:t>
            </a:r>
            <a:r>
              <a:rPr lang="en-US" sz="2200" dirty="0" err="1"/>
              <a:t>trailors</a:t>
            </a:r>
            <a:r>
              <a:rPr lang="en-US" sz="2200" dirty="0"/>
              <a:t> meal plans, streamlines shopping through automated grocery lists, and provides educational resources on healthy eating. This solution enhances users' ability to maintain a balanced diet, reduce food waste, and achieve their health goals in a convenient and efficient way.</a:t>
            </a:r>
            <a:endParaRPr lang="en-US" sz="2200" b="1" dirty="0"/>
          </a:p>
          <a:p>
            <a:endParaRPr lang="en-US" sz="2800" b="1" dirty="0"/>
          </a:p>
        </p:txBody>
      </p:sp>
    </p:spTree>
    <p:extLst>
      <p:ext uri="{BB962C8B-B14F-4D97-AF65-F5344CB8AC3E}">
        <p14:creationId xmlns:p14="http://schemas.microsoft.com/office/powerpoint/2010/main" val="2045912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24F6C6-35AE-56D6-A8E8-0C4927B3147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657C0BB-FA1B-AFC5-31FA-D1A439E347D5}"/>
              </a:ext>
            </a:extLst>
          </p:cNvPr>
          <p:cNvSpPr txBox="1"/>
          <p:nvPr/>
        </p:nvSpPr>
        <p:spPr>
          <a:xfrm>
            <a:off x="1172817" y="1182231"/>
            <a:ext cx="9669225" cy="4493538"/>
          </a:xfrm>
          <a:prstGeom prst="rect">
            <a:avLst/>
          </a:prstGeom>
          <a:noFill/>
        </p:spPr>
        <p:txBody>
          <a:bodyPr wrap="square">
            <a:spAutoFit/>
          </a:bodyPr>
          <a:lstStyle/>
          <a:p>
            <a:pPr algn="ctr"/>
            <a:r>
              <a:rPr lang="en-US" sz="2800" b="1" dirty="0"/>
              <a:t>Functionality</a:t>
            </a:r>
          </a:p>
          <a:p>
            <a:endParaRPr lang="en-US" dirty="0"/>
          </a:p>
          <a:p>
            <a:pPr algn="just"/>
            <a:r>
              <a:rPr lang="en-US" sz="2000" dirty="0"/>
              <a:t>•</a:t>
            </a:r>
            <a:r>
              <a:rPr lang="en-US" sz="2000" b="1" dirty="0"/>
              <a:t>User Profiles: </a:t>
            </a:r>
            <a:r>
              <a:rPr lang="en-US" sz="2000" dirty="0"/>
              <a:t>Users can create and manage profiles, including dietary preferences, restrictions, and health objectives. </a:t>
            </a:r>
          </a:p>
          <a:p>
            <a:pPr algn="just"/>
            <a:r>
              <a:rPr lang="en-US" sz="2000" dirty="0"/>
              <a:t>•</a:t>
            </a:r>
            <a:r>
              <a:rPr lang="en-US" sz="2000" b="1" dirty="0"/>
              <a:t>Recipe Database: </a:t>
            </a:r>
            <a:r>
              <a:rPr lang="en-US" sz="2000" dirty="0"/>
              <a:t>Access a comprehensive database of recipes, with filtering options for dietary needs, cuisine, and difficulty. </a:t>
            </a:r>
          </a:p>
          <a:p>
            <a:pPr algn="just"/>
            <a:r>
              <a:rPr lang="en-US" sz="2000" dirty="0"/>
              <a:t>•</a:t>
            </a:r>
            <a:r>
              <a:rPr lang="en-US" sz="2000" b="1" dirty="0"/>
              <a:t>Meal Planning Tools: </a:t>
            </a:r>
            <a:r>
              <a:rPr lang="en-US" sz="2000" dirty="0"/>
              <a:t>Use drag-and-drop functionality to plan meals for the week, with calendar integration. </a:t>
            </a:r>
          </a:p>
          <a:p>
            <a:pPr algn="just"/>
            <a:r>
              <a:rPr lang="en-US" sz="2000" dirty="0" smtClean="0"/>
              <a:t>•</a:t>
            </a:r>
            <a:r>
              <a:rPr lang="en-US" sz="2000" b="1" dirty="0" smtClean="0"/>
              <a:t>Ingredient</a:t>
            </a:r>
            <a:r>
              <a:rPr lang="en-US" sz="2000" b="1" dirty="0" smtClean="0"/>
              <a:t> </a:t>
            </a:r>
            <a:r>
              <a:rPr lang="en-US" sz="2000" b="1" dirty="0" smtClean="0"/>
              <a:t>List </a:t>
            </a:r>
            <a:r>
              <a:rPr lang="en-US" sz="2000" b="1" dirty="0"/>
              <a:t>Automation: </a:t>
            </a:r>
            <a:r>
              <a:rPr lang="en-US" sz="2000" dirty="0"/>
              <a:t>Automatically generate grocery lists based on selected meals and recipes, with options for online shopping integration. </a:t>
            </a:r>
          </a:p>
          <a:p>
            <a:pPr algn="just"/>
            <a:r>
              <a:rPr lang="en-US" sz="2000" dirty="0"/>
              <a:t>•</a:t>
            </a:r>
            <a:r>
              <a:rPr lang="en-US" sz="2000" b="1" dirty="0"/>
              <a:t>Nutritional Analysis: </a:t>
            </a:r>
            <a:r>
              <a:rPr lang="en-US" sz="2000" dirty="0"/>
              <a:t>Track and analyze daily nutritional intake, with visual reports and recommendations. </a:t>
            </a:r>
          </a:p>
          <a:p>
            <a:pPr algn="just"/>
            <a:r>
              <a:rPr lang="en-US" sz="2000" dirty="0" smtClean="0"/>
              <a:t>•</a:t>
            </a:r>
            <a:r>
              <a:rPr lang="en-US" sz="2000" b="1" dirty="0" smtClean="0"/>
              <a:t>Health</a:t>
            </a:r>
            <a:r>
              <a:rPr lang="en-US" sz="2000" dirty="0" smtClean="0"/>
              <a:t> </a:t>
            </a:r>
            <a:r>
              <a:rPr lang="en-US" sz="2000" b="1" dirty="0" smtClean="0"/>
              <a:t>Educational </a:t>
            </a:r>
            <a:r>
              <a:rPr lang="en-US" sz="2000" b="1" dirty="0"/>
              <a:t>Resources: </a:t>
            </a:r>
            <a:r>
              <a:rPr lang="en-US" sz="2000" dirty="0"/>
              <a:t>Access articles, videos, and tips on healthy eating and cooking techniques</a:t>
            </a:r>
          </a:p>
        </p:txBody>
      </p:sp>
    </p:spTree>
    <p:extLst>
      <p:ext uri="{BB962C8B-B14F-4D97-AF65-F5344CB8AC3E}">
        <p14:creationId xmlns:p14="http://schemas.microsoft.com/office/powerpoint/2010/main" val="3641116232"/>
      </p:ext>
    </p:extLst>
  </p:cSld>
  <p:clrMapOvr>
    <a:masterClrMapping/>
  </p:clrMapOvr>
</p:sld>
</file>

<file path=ppt/theme/theme1.xml><?xml version="1.0" encoding="utf-8"?>
<a:theme xmlns:a="http://schemas.openxmlformats.org/drawingml/2006/main" name="LuminousVTI">
  <a:themeElements>
    <a:clrScheme name="Custom 54">
      <a:dk1>
        <a:sysClr val="windowText" lastClr="000000"/>
      </a:dk1>
      <a:lt1>
        <a:sysClr val="window" lastClr="FFFFFF"/>
      </a:lt1>
      <a:dk2>
        <a:srgbClr val="201449"/>
      </a:dk2>
      <a:lt2>
        <a:srgbClr val="EEEEEE"/>
      </a:lt2>
      <a:accent1>
        <a:srgbClr val="F900A0"/>
      </a:accent1>
      <a:accent2>
        <a:srgbClr val="4D4EE6"/>
      </a:accent2>
      <a:accent3>
        <a:srgbClr val="454B78"/>
      </a:accent3>
      <a:accent4>
        <a:srgbClr val="A3A3C1"/>
      </a:accent4>
      <a:accent5>
        <a:srgbClr val="7162FE"/>
      </a:accent5>
      <a:accent6>
        <a:srgbClr val="1EBE9B"/>
      </a:accent6>
      <a:hlink>
        <a:srgbClr val="F900A0"/>
      </a:hlink>
      <a:folHlink>
        <a:srgbClr val="8477FE"/>
      </a:folHlink>
    </a:clrScheme>
    <a:fontScheme name="Custom 51">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uminousVTI" id="{3EBF12FF-FD44-415B-AB75-5B4F7E5C3AC4}" vid="{521B7FAE-6A8D-4468-B79A-0706294A0D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AAFE2A1-77F8-441E-9B9F-DD61C354F4FE}">
  <ds:schemaRefs>
    <ds:schemaRef ds:uri="http://www.w3.org/XML/1998/namespace"/>
    <ds:schemaRef ds:uri="http://schemas.microsoft.com/office/infopath/2007/PartnerControls"/>
    <ds:schemaRef ds:uri="http://purl.org/dc/terms/"/>
    <ds:schemaRef ds:uri="http://schemas.microsoft.com/office/2006/metadata/properties"/>
    <ds:schemaRef ds:uri="http://schemas.microsoft.com/office/2006/documentManagement/types"/>
    <ds:schemaRef ds:uri="http://schemas.microsoft.com/sharepoint/v3"/>
    <ds:schemaRef ds:uri="230e9df3-be65-4c73-a93b-d1236ebd677e"/>
    <ds:schemaRef ds:uri="http://purl.org/dc/elements/1.1/"/>
    <ds:schemaRef ds:uri="16c05727-aa75-4e4a-9b5f-8a80a1165891"/>
    <ds:schemaRef ds:uri="http://schemas.openxmlformats.org/package/2006/metadata/core-properties"/>
    <ds:schemaRef ds:uri="71af3243-3dd4-4a8d-8c0d-dd76da1f02a5"/>
    <ds:schemaRef ds:uri="http://purl.org/dc/dcmitype/"/>
  </ds:schemaRefs>
</ds:datastoreItem>
</file>

<file path=customXml/itemProps2.xml><?xml version="1.0" encoding="utf-8"?>
<ds:datastoreItem xmlns:ds="http://schemas.openxmlformats.org/officeDocument/2006/customXml" ds:itemID="{5CF4B188-9E41-4609-81DC-EA2587D009AE}">
  <ds:schemaRefs>
    <ds:schemaRef ds:uri="http://schemas.microsoft.com/sharepoint/v3/contenttype/forms"/>
  </ds:schemaRefs>
</ds:datastoreItem>
</file>

<file path=customXml/itemProps3.xml><?xml version="1.0" encoding="utf-8"?>
<ds:datastoreItem xmlns:ds="http://schemas.openxmlformats.org/officeDocument/2006/customXml" ds:itemID="{56052644-F409-493B-8E91-969D43897F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Luminous design</Template>
  <TotalTime>96</TotalTime>
  <Words>1256</Words>
  <Application>Microsoft Office PowerPoint</Application>
  <PresentationFormat>Widescreen</PresentationFormat>
  <Paragraphs>150</Paragraphs>
  <Slides>20</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Angsana New</vt:lpstr>
      <vt:lpstr>Arial</vt:lpstr>
      <vt:lpstr>Avenir Next LT Pro</vt:lpstr>
      <vt:lpstr>Calibri</vt:lpstr>
      <vt:lpstr>Cambria</vt:lpstr>
      <vt:lpstr>Franklin Gothic Medium</vt:lpstr>
      <vt:lpstr>Sabon Next LT</vt:lpstr>
      <vt:lpstr>Times New Roman</vt:lpstr>
      <vt:lpstr>Wingdings</vt:lpstr>
      <vt:lpstr>YAFdJsnKuGg 0</vt:lpstr>
      <vt:lpstr>LuminousVTI</vt:lpstr>
      <vt:lpstr>MealMap   A Smarter Way to Eat Healthy and Stay Balanced</vt:lpstr>
      <vt:lpstr>Contributors</vt:lpstr>
      <vt:lpstr>Table of Content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Homepage Dashboard</vt:lpstr>
      <vt:lpstr>Interfaces</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MealMap   A Smarter Way to Eat Healthy and Stay Balanced</dc:title>
  <dc:creator>Sanjida Afrin</dc:creator>
  <cp:lastModifiedBy>LAB-217</cp:lastModifiedBy>
  <cp:revision>3</cp:revision>
  <dcterms:created xsi:type="dcterms:W3CDTF">2024-12-06T14:56:36Z</dcterms:created>
  <dcterms:modified xsi:type="dcterms:W3CDTF">2024-12-10T10:36:29Z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